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28"/>
  </p:notesMasterIdLst>
  <p:handoutMasterIdLst>
    <p:handoutMasterId r:id="rId29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3" r:id="rId21"/>
    <p:sldId id="275" r:id="rId22"/>
    <p:sldId id="335" r:id="rId23"/>
    <p:sldId id="336" r:id="rId24"/>
    <p:sldId id="337" r:id="rId25"/>
    <p:sldId id="338" r:id="rId26"/>
    <p:sldId id="329" r:id="rId2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8"/>
    <a:srgbClr val="0948CB"/>
    <a:srgbClr val="0B49CB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50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47167E-2DEC-485C-AF7C-842A13719C1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77059C2-F17E-4C58-BBFA-C8483C7380A8}">
      <dgm:prSet/>
      <dgm:spPr/>
      <dgm:t>
        <a:bodyPr/>
        <a:lstStyle/>
        <a:p>
          <a:r>
            <a:rPr lang="en-US"/>
            <a:t>Executive Summary</a:t>
          </a:r>
        </a:p>
      </dgm:t>
    </dgm:pt>
    <dgm:pt modelId="{25D95786-1462-4546-95B0-BB18139A58D9}" type="parTrans" cxnId="{1B5FF312-336D-482B-95E2-9CD644A5F5E6}">
      <dgm:prSet/>
      <dgm:spPr/>
      <dgm:t>
        <a:bodyPr/>
        <a:lstStyle/>
        <a:p>
          <a:endParaRPr lang="en-US"/>
        </a:p>
      </dgm:t>
    </dgm:pt>
    <dgm:pt modelId="{746D9B57-5422-4BEB-9F39-FF89466370C2}" type="sibTrans" cxnId="{1B5FF312-336D-482B-95E2-9CD644A5F5E6}">
      <dgm:prSet/>
      <dgm:spPr/>
      <dgm:t>
        <a:bodyPr/>
        <a:lstStyle/>
        <a:p>
          <a:endParaRPr lang="en-US"/>
        </a:p>
      </dgm:t>
    </dgm:pt>
    <dgm:pt modelId="{99ABCFBB-632A-4A07-8015-93FD0385F4A8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F25D3192-F373-4BD8-906B-FACFF71CF78F}" type="parTrans" cxnId="{2BD8FC8C-FCF0-4630-AFAE-A59A5BF88545}">
      <dgm:prSet/>
      <dgm:spPr/>
      <dgm:t>
        <a:bodyPr/>
        <a:lstStyle/>
        <a:p>
          <a:endParaRPr lang="en-US"/>
        </a:p>
      </dgm:t>
    </dgm:pt>
    <dgm:pt modelId="{2029A384-9766-4AE1-BCD7-9C33B4E415E3}" type="sibTrans" cxnId="{2BD8FC8C-FCF0-4630-AFAE-A59A5BF88545}">
      <dgm:prSet/>
      <dgm:spPr/>
      <dgm:t>
        <a:bodyPr/>
        <a:lstStyle/>
        <a:p>
          <a:endParaRPr lang="en-US"/>
        </a:p>
      </dgm:t>
    </dgm:pt>
    <dgm:pt modelId="{26087C6D-01D4-4185-8EA3-999030785368}">
      <dgm:prSet/>
      <dgm:spPr/>
      <dgm:t>
        <a:bodyPr/>
        <a:lstStyle/>
        <a:p>
          <a:r>
            <a:rPr lang="en-US"/>
            <a:t>Methodology</a:t>
          </a:r>
        </a:p>
      </dgm:t>
    </dgm:pt>
    <dgm:pt modelId="{C5A27E7B-4E11-4097-8B39-3F9B0922B881}" type="parTrans" cxnId="{78CB487F-F44D-4455-8087-D71249E573B3}">
      <dgm:prSet/>
      <dgm:spPr/>
      <dgm:t>
        <a:bodyPr/>
        <a:lstStyle/>
        <a:p>
          <a:endParaRPr lang="en-US"/>
        </a:p>
      </dgm:t>
    </dgm:pt>
    <dgm:pt modelId="{6F2FFFF7-19CE-47DB-B4FF-6613B3FAFC72}" type="sibTrans" cxnId="{78CB487F-F44D-4455-8087-D71249E573B3}">
      <dgm:prSet/>
      <dgm:spPr/>
      <dgm:t>
        <a:bodyPr/>
        <a:lstStyle/>
        <a:p>
          <a:endParaRPr lang="en-US"/>
        </a:p>
      </dgm:t>
    </dgm:pt>
    <dgm:pt modelId="{EF05A3AD-D69A-4E63-A2A2-BC0406A5BA82}">
      <dgm:prSet/>
      <dgm:spPr/>
      <dgm:t>
        <a:bodyPr/>
        <a:lstStyle/>
        <a:p>
          <a:r>
            <a:rPr lang="en-US"/>
            <a:t>Results</a:t>
          </a:r>
        </a:p>
      </dgm:t>
    </dgm:pt>
    <dgm:pt modelId="{ADCBFD90-C7D5-4D2D-BDED-633FDB2E57D0}" type="parTrans" cxnId="{AE5BAA26-3F55-428A-9878-C82C40994979}">
      <dgm:prSet/>
      <dgm:spPr/>
      <dgm:t>
        <a:bodyPr/>
        <a:lstStyle/>
        <a:p>
          <a:endParaRPr lang="en-US"/>
        </a:p>
      </dgm:t>
    </dgm:pt>
    <dgm:pt modelId="{5DD3E183-D501-40B4-920D-B130C0B7F570}" type="sibTrans" cxnId="{AE5BAA26-3F55-428A-9878-C82C40994979}">
      <dgm:prSet/>
      <dgm:spPr/>
      <dgm:t>
        <a:bodyPr/>
        <a:lstStyle/>
        <a:p>
          <a:endParaRPr lang="en-US"/>
        </a:p>
      </dgm:t>
    </dgm:pt>
    <dgm:pt modelId="{8EF9AD2A-862F-47B0-8FE5-73D2865564D7}">
      <dgm:prSet/>
      <dgm:spPr/>
      <dgm:t>
        <a:bodyPr/>
        <a:lstStyle/>
        <a:p>
          <a:r>
            <a:rPr lang="en-US"/>
            <a:t>Conclusion</a:t>
          </a:r>
        </a:p>
      </dgm:t>
    </dgm:pt>
    <dgm:pt modelId="{3DE5B8E1-5E5A-4F64-BF01-B29CAEF15064}" type="parTrans" cxnId="{76C8CFDB-A048-4083-B49E-64E807A4A772}">
      <dgm:prSet/>
      <dgm:spPr/>
      <dgm:t>
        <a:bodyPr/>
        <a:lstStyle/>
        <a:p>
          <a:endParaRPr lang="en-US"/>
        </a:p>
      </dgm:t>
    </dgm:pt>
    <dgm:pt modelId="{6896D9E3-65BF-4885-B658-64F52BEE8CE1}" type="sibTrans" cxnId="{76C8CFDB-A048-4083-B49E-64E807A4A772}">
      <dgm:prSet/>
      <dgm:spPr/>
      <dgm:t>
        <a:bodyPr/>
        <a:lstStyle/>
        <a:p>
          <a:endParaRPr lang="en-US"/>
        </a:p>
      </dgm:t>
    </dgm:pt>
    <dgm:pt modelId="{A5EB8E96-BC15-46ED-8663-8A8E7D6240DE}">
      <dgm:prSet/>
      <dgm:spPr/>
      <dgm:t>
        <a:bodyPr/>
        <a:lstStyle/>
        <a:p>
          <a:r>
            <a:rPr lang="en-US"/>
            <a:t>Appendix</a:t>
          </a:r>
        </a:p>
      </dgm:t>
    </dgm:pt>
    <dgm:pt modelId="{28239F09-04C8-4562-9800-A55F23B7B5BF}" type="parTrans" cxnId="{E5A5B4CE-3F64-482B-BBF8-5940EE3FDDD4}">
      <dgm:prSet/>
      <dgm:spPr/>
      <dgm:t>
        <a:bodyPr/>
        <a:lstStyle/>
        <a:p>
          <a:endParaRPr lang="en-US"/>
        </a:p>
      </dgm:t>
    </dgm:pt>
    <dgm:pt modelId="{C123E857-37E6-4D30-9157-E0FFF5875E52}" type="sibTrans" cxnId="{E5A5B4CE-3F64-482B-BBF8-5940EE3FDDD4}">
      <dgm:prSet/>
      <dgm:spPr/>
      <dgm:t>
        <a:bodyPr/>
        <a:lstStyle/>
        <a:p>
          <a:endParaRPr lang="en-US"/>
        </a:p>
      </dgm:t>
    </dgm:pt>
    <dgm:pt modelId="{855451DE-5FD5-46DB-B670-9A47CAB22C07}" type="pres">
      <dgm:prSet presAssocID="{8247167E-2DEC-485C-AF7C-842A13719C19}" presName="root" presStyleCnt="0">
        <dgm:presLayoutVars>
          <dgm:dir/>
          <dgm:resizeHandles val="exact"/>
        </dgm:presLayoutVars>
      </dgm:prSet>
      <dgm:spPr/>
    </dgm:pt>
    <dgm:pt modelId="{A082E77A-831C-4795-A31B-7D06C763E190}" type="pres">
      <dgm:prSet presAssocID="{8247167E-2DEC-485C-AF7C-842A13719C19}" presName="container" presStyleCnt="0">
        <dgm:presLayoutVars>
          <dgm:dir/>
          <dgm:resizeHandles val="exact"/>
        </dgm:presLayoutVars>
      </dgm:prSet>
      <dgm:spPr/>
    </dgm:pt>
    <dgm:pt modelId="{3200E531-1FA5-498D-A676-D799A342DADF}" type="pres">
      <dgm:prSet presAssocID="{577059C2-F17E-4C58-BBFA-C8483C7380A8}" presName="compNode" presStyleCnt="0"/>
      <dgm:spPr/>
    </dgm:pt>
    <dgm:pt modelId="{2839FA50-F899-425A-BBF8-3E8442459C51}" type="pres">
      <dgm:prSet presAssocID="{577059C2-F17E-4C58-BBFA-C8483C7380A8}" presName="iconBgRect" presStyleLbl="bgShp" presStyleIdx="0" presStyleCnt="6"/>
      <dgm:spPr/>
    </dgm:pt>
    <dgm:pt modelId="{6FB850AF-8E18-4032-A652-B81DB36A4206}" type="pres">
      <dgm:prSet presAssocID="{577059C2-F17E-4C58-BBFA-C8483C7380A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98E3B0BA-0943-4E70-B40A-AEDF2408BEB3}" type="pres">
      <dgm:prSet presAssocID="{577059C2-F17E-4C58-BBFA-C8483C7380A8}" presName="spaceRect" presStyleCnt="0"/>
      <dgm:spPr/>
    </dgm:pt>
    <dgm:pt modelId="{60AFB121-E341-469A-9185-2E68B95880FF}" type="pres">
      <dgm:prSet presAssocID="{577059C2-F17E-4C58-BBFA-C8483C7380A8}" presName="textRect" presStyleLbl="revTx" presStyleIdx="0" presStyleCnt="6">
        <dgm:presLayoutVars>
          <dgm:chMax val="1"/>
          <dgm:chPref val="1"/>
        </dgm:presLayoutVars>
      </dgm:prSet>
      <dgm:spPr/>
    </dgm:pt>
    <dgm:pt modelId="{B85F24D7-DD57-4C70-9A91-9DFF139E3F1C}" type="pres">
      <dgm:prSet presAssocID="{746D9B57-5422-4BEB-9F39-FF89466370C2}" presName="sibTrans" presStyleLbl="sibTrans2D1" presStyleIdx="0" presStyleCnt="0"/>
      <dgm:spPr/>
    </dgm:pt>
    <dgm:pt modelId="{58E49F07-BA9E-47E0-AA42-41AF1DB03E03}" type="pres">
      <dgm:prSet presAssocID="{99ABCFBB-632A-4A07-8015-93FD0385F4A8}" presName="compNode" presStyleCnt="0"/>
      <dgm:spPr/>
    </dgm:pt>
    <dgm:pt modelId="{7ABD01DD-8509-474F-9E8E-7024296012E2}" type="pres">
      <dgm:prSet presAssocID="{99ABCFBB-632A-4A07-8015-93FD0385F4A8}" presName="iconBgRect" presStyleLbl="bgShp" presStyleIdx="1" presStyleCnt="6"/>
      <dgm:spPr/>
    </dgm:pt>
    <dgm:pt modelId="{F4F2EC05-15CD-44DE-8431-A7C68E57DAE4}" type="pres">
      <dgm:prSet presAssocID="{99ABCFBB-632A-4A07-8015-93FD0385F4A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05CA686C-256F-473D-83A6-114D755D36EE}" type="pres">
      <dgm:prSet presAssocID="{99ABCFBB-632A-4A07-8015-93FD0385F4A8}" presName="spaceRect" presStyleCnt="0"/>
      <dgm:spPr/>
    </dgm:pt>
    <dgm:pt modelId="{10AFF194-2663-48D3-AE71-66F0C0EBB45C}" type="pres">
      <dgm:prSet presAssocID="{99ABCFBB-632A-4A07-8015-93FD0385F4A8}" presName="textRect" presStyleLbl="revTx" presStyleIdx="1" presStyleCnt="6">
        <dgm:presLayoutVars>
          <dgm:chMax val="1"/>
          <dgm:chPref val="1"/>
        </dgm:presLayoutVars>
      </dgm:prSet>
      <dgm:spPr/>
    </dgm:pt>
    <dgm:pt modelId="{4F94BC63-E7AD-4C46-92F0-9EF0141CBC09}" type="pres">
      <dgm:prSet presAssocID="{2029A384-9766-4AE1-BCD7-9C33B4E415E3}" presName="sibTrans" presStyleLbl="sibTrans2D1" presStyleIdx="0" presStyleCnt="0"/>
      <dgm:spPr/>
    </dgm:pt>
    <dgm:pt modelId="{8EF78BCF-C763-4CA3-BE52-3896C6773D80}" type="pres">
      <dgm:prSet presAssocID="{26087C6D-01D4-4185-8EA3-999030785368}" presName="compNode" presStyleCnt="0"/>
      <dgm:spPr/>
    </dgm:pt>
    <dgm:pt modelId="{CB611F81-5FC9-40E2-BA4D-DC79495B26E5}" type="pres">
      <dgm:prSet presAssocID="{26087C6D-01D4-4185-8EA3-999030785368}" presName="iconBgRect" presStyleLbl="bgShp" presStyleIdx="2" presStyleCnt="6"/>
      <dgm:spPr/>
    </dgm:pt>
    <dgm:pt modelId="{36B77A68-7CB3-47CF-B7CE-476DE8F09822}" type="pres">
      <dgm:prSet presAssocID="{26087C6D-01D4-4185-8EA3-99903078536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1E076006-5B03-497A-9AE0-705B84DE023B}" type="pres">
      <dgm:prSet presAssocID="{26087C6D-01D4-4185-8EA3-999030785368}" presName="spaceRect" presStyleCnt="0"/>
      <dgm:spPr/>
    </dgm:pt>
    <dgm:pt modelId="{CF4C5EAC-A25B-4306-A2A5-174C62F6D351}" type="pres">
      <dgm:prSet presAssocID="{26087C6D-01D4-4185-8EA3-999030785368}" presName="textRect" presStyleLbl="revTx" presStyleIdx="2" presStyleCnt="6">
        <dgm:presLayoutVars>
          <dgm:chMax val="1"/>
          <dgm:chPref val="1"/>
        </dgm:presLayoutVars>
      </dgm:prSet>
      <dgm:spPr/>
    </dgm:pt>
    <dgm:pt modelId="{B27E79CD-4882-433D-844E-328CE59C684A}" type="pres">
      <dgm:prSet presAssocID="{6F2FFFF7-19CE-47DB-B4FF-6613B3FAFC72}" presName="sibTrans" presStyleLbl="sibTrans2D1" presStyleIdx="0" presStyleCnt="0"/>
      <dgm:spPr/>
    </dgm:pt>
    <dgm:pt modelId="{27FD3595-2E68-4244-AFDE-232E77161614}" type="pres">
      <dgm:prSet presAssocID="{EF05A3AD-D69A-4E63-A2A2-BC0406A5BA82}" presName="compNode" presStyleCnt="0"/>
      <dgm:spPr/>
    </dgm:pt>
    <dgm:pt modelId="{0D21E10A-CD16-4B96-B79A-D458B1B92434}" type="pres">
      <dgm:prSet presAssocID="{EF05A3AD-D69A-4E63-A2A2-BC0406A5BA82}" presName="iconBgRect" presStyleLbl="bgShp" presStyleIdx="3" presStyleCnt="6"/>
      <dgm:spPr/>
    </dgm:pt>
    <dgm:pt modelId="{97D30630-F7DC-4D7E-B34A-DB94D8611384}" type="pres">
      <dgm:prSet presAssocID="{EF05A3AD-D69A-4E63-A2A2-BC0406A5BA8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3A2FD6F6-93AA-4BE0-919F-A2366B79DF23}" type="pres">
      <dgm:prSet presAssocID="{EF05A3AD-D69A-4E63-A2A2-BC0406A5BA82}" presName="spaceRect" presStyleCnt="0"/>
      <dgm:spPr/>
    </dgm:pt>
    <dgm:pt modelId="{798B2C46-CA00-4276-AE9D-871EA116AEF0}" type="pres">
      <dgm:prSet presAssocID="{EF05A3AD-D69A-4E63-A2A2-BC0406A5BA82}" presName="textRect" presStyleLbl="revTx" presStyleIdx="3" presStyleCnt="6">
        <dgm:presLayoutVars>
          <dgm:chMax val="1"/>
          <dgm:chPref val="1"/>
        </dgm:presLayoutVars>
      </dgm:prSet>
      <dgm:spPr/>
    </dgm:pt>
    <dgm:pt modelId="{7073B34E-AA5A-4984-A3EB-7300096AE369}" type="pres">
      <dgm:prSet presAssocID="{5DD3E183-D501-40B4-920D-B130C0B7F570}" presName="sibTrans" presStyleLbl="sibTrans2D1" presStyleIdx="0" presStyleCnt="0"/>
      <dgm:spPr/>
    </dgm:pt>
    <dgm:pt modelId="{961A2743-558A-4176-9849-D62926DEF36C}" type="pres">
      <dgm:prSet presAssocID="{8EF9AD2A-862F-47B0-8FE5-73D2865564D7}" presName="compNode" presStyleCnt="0"/>
      <dgm:spPr/>
    </dgm:pt>
    <dgm:pt modelId="{4D8A70CF-21BE-4CE4-9B63-FBB1E79A4D98}" type="pres">
      <dgm:prSet presAssocID="{8EF9AD2A-862F-47B0-8FE5-73D2865564D7}" presName="iconBgRect" presStyleLbl="bgShp" presStyleIdx="4" presStyleCnt="6"/>
      <dgm:spPr/>
    </dgm:pt>
    <dgm:pt modelId="{49823CD6-8B8A-4EA6-9B60-4AE208AD2DA2}" type="pres">
      <dgm:prSet presAssocID="{8EF9AD2A-862F-47B0-8FE5-73D2865564D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440B3207-DCE2-4111-AF7E-3856C7037BA0}" type="pres">
      <dgm:prSet presAssocID="{8EF9AD2A-862F-47B0-8FE5-73D2865564D7}" presName="spaceRect" presStyleCnt="0"/>
      <dgm:spPr/>
    </dgm:pt>
    <dgm:pt modelId="{FF09E527-9CAF-4104-879F-2740A2CD3E39}" type="pres">
      <dgm:prSet presAssocID="{8EF9AD2A-862F-47B0-8FE5-73D2865564D7}" presName="textRect" presStyleLbl="revTx" presStyleIdx="4" presStyleCnt="6">
        <dgm:presLayoutVars>
          <dgm:chMax val="1"/>
          <dgm:chPref val="1"/>
        </dgm:presLayoutVars>
      </dgm:prSet>
      <dgm:spPr/>
    </dgm:pt>
    <dgm:pt modelId="{CD9F75D5-85A5-4FD4-98F2-264174E22166}" type="pres">
      <dgm:prSet presAssocID="{6896D9E3-65BF-4885-B658-64F52BEE8CE1}" presName="sibTrans" presStyleLbl="sibTrans2D1" presStyleIdx="0" presStyleCnt="0"/>
      <dgm:spPr/>
    </dgm:pt>
    <dgm:pt modelId="{9C071A49-8268-465E-AF35-BEF9B7A2DDF6}" type="pres">
      <dgm:prSet presAssocID="{A5EB8E96-BC15-46ED-8663-8A8E7D6240DE}" presName="compNode" presStyleCnt="0"/>
      <dgm:spPr/>
    </dgm:pt>
    <dgm:pt modelId="{CD4931B6-6711-4202-8442-C94FE88C2F97}" type="pres">
      <dgm:prSet presAssocID="{A5EB8E96-BC15-46ED-8663-8A8E7D6240DE}" presName="iconBgRect" presStyleLbl="bgShp" presStyleIdx="5" presStyleCnt="6"/>
      <dgm:spPr/>
    </dgm:pt>
    <dgm:pt modelId="{EEA30FA5-3865-4310-83CC-B25AE537E8DE}" type="pres">
      <dgm:prSet presAssocID="{A5EB8E96-BC15-46ED-8663-8A8E7D6240D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eted List"/>
        </a:ext>
      </dgm:extLst>
    </dgm:pt>
    <dgm:pt modelId="{8AFF0B11-2364-46B1-AA22-0B4E285EF002}" type="pres">
      <dgm:prSet presAssocID="{A5EB8E96-BC15-46ED-8663-8A8E7D6240DE}" presName="spaceRect" presStyleCnt="0"/>
      <dgm:spPr/>
    </dgm:pt>
    <dgm:pt modelId="{9D8388E3-F3DB-4A92-9BA0-402711249C6D}" type="pres">
      <dgm:prSet presAssocID="{A5EB8E96-BC15-46ED-8663-8A8E7D6240D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B5FF312-336D-482B-95E2-9CD644A5F5E6}" srcId="{8247167E-2DEC-485C-AF7C-842A13719C19}" destId="{577059C2-F17E-4C58-BBFA-C8483C7380A8}" srcOrd="0" destOrd="0" parTransId="{25D95786-1462-4546-95B0-BB18139A58D9}" sibTransId="{746D9B57-5422-4BEB-9F39-FF89466370C2}"/>
    <dgm:cxn modelId="{AE5BAA26-3F55-428A-9878-C82C40994979}" srcId="{8247167E-2DEC-485C-AF7C-842A13719C19}" destId="{EF05A3AD-D69A-4E63-A2A2-BC0406A5BA82}" srcOrd="3" destOrd="0" parTransId="{ADCBFD90-C7D5-4D2D-BDED-633FDB2E57D0}" sibTransId="{5DD3E183-D501-40B4-920D-B130C0B7F570}"/>
    <dgm:cxn modelId="{EB1C222B-2D17-4742-B033-C158B9655B08}" type="presOf" srcId="{A5EB8E96-BC15-46ED-8663-8A8E7D6240DE}" destId="{9D8388E3-F3DB-4A92-9BA0-402711249C6D}" srcOrd="0" destOrd="0" presId="urn:microsoft.com/office/officeart/2018/2/layout/IconCircleList"/>
    <dgm:cxn modelId="{86FAF536-2F42-4D15-BEB1-6CB040D0564C}" type="presOf" srcId="{8EF9AD2A-862F-47B0-8FE5-73D2865564D7}" destId="{FF09E527-9CAF-4104-879F-2740A2CD3E39}" srcOrd="0" destOrd="0" presId="urn:microsoft.com/office/officeart/2018/2/layout/IconCircleList"/>
    <dgm:cxn modelId="{4E3E764A-A861-4EE0-A056-87CBD9DE1417}" type="presOf" srcId="{5DD3E183-D501-40B4-920D-B130C0B7F570}" destId="{7073B34E-AA5A-4984-A3EB-7300096AE369}" srcOrd="0" destOrd="0" presId="urn:microsoft.com/office/officeart/2018/2/layout/IconCircleList"/>
    <dgm:cxn modelId="{78CB487F-F44D-4455-8087-D71249E573B3}" srcId="{8247167E-2DEC-485C-AF7C-842A13719C19}" destId="{26087C6D-01D4-4185-8EA3-999030785368}" srcOrd="2" destOrd="0" parTransId="{C5A27E7B-4E11-4097-8B39-3F9B0922B881}" sibTransId="{6F2FFFF7-19CE-47DB-B4FF-6613B3FAFC72}"/>
    <dgm:cxn modelId="{77F9AA80-56F8-4EBF-866C-AD974EC3D1BB}" type="presOf" srcId="{746D9B57-5422-4BEB-9F39-FF89466370C2}" destId="{B85F24D7-DD57-4C70-9A91-9DFF139E3F1C}" srcOrd="0" destOrd="0" presId="urn:microsoft.com/office/officeart/2018/2/layout/IconCircleList"/>
    <dgm:cxn modelId="{C4A45883-6A41-47A1-8A9B-0DE73B96E50D}" type="presOf" srcId="{6F2FFFF7-19CE-47DB-B4FF-6613B3FAFC72}" destId="{B27E79CD-4882-433D-844E-328CE59C684A}" srcOrd="0" destOrd="0" presId="urn:microsoft.com/office/officeart/2018/2/layout/IconCircleList"/>
    <dgm:cxn modelId="{2BD8FC8C-FCF0-4630-AFAE-A59A5BF88545}" srcId="{8247167E-2DEC-485C-AF7C-842A13719C19}" destId="{99ABCFBB-632A-4A07-8015-93FD0385F4A8}" srcOrd="1" destOrd="0" parTransId="{F25D3192-F373-4BD8-906B-FACFF71CF78F}" sibTransId="{2029A384-9766-4AE1-BCD7-9C33B4E415E3}"/>
    <dgm:cxn modelId="{2D423D8F-4C54-4EAD-B904-FEF69D5AFC8D}" type="presOf" srcId="{2029A384-9766-4AE1-BCD7-9C33B4E415E3}" destId="{4F94BC63-E7AD-4C46-92F0-9EF0141CBC09}" srcOrd="0" destOrd="0" presId="urn:microsoft.com/office/officeart/2018/2/layout/IconCircleList"/>
    <dgm:cxn modelId="{25BAB7A2-60F8-46C4-842C-DF5E19A7A999}" type="presOf" srcId="{577059C2-F17E-4C58-BBFA-C8483C7380A8}" destId="{60AFB121-E341-469A-9185-2E68B95880FF}" srcOrd="0" destOrd="0" presId="urn:microsoft.com/office/officeart/2018/2/layout/IconCircleList"/>
    <dgm:cxn modelId="{CEC863A3-0144-41E8-A8C4-28167F738E5A}" type="presOf" srcId="{EF05A3AD-D69A-4E63-A2A2-BC0406A5BA82}" destId="{798B2C46-CA00-4276-AE9D-871EA116AEF0}" srcOrd="0" destOrd="0" presId="urn:microsoft.com/office/officeart/2018/2/layout/IconCircleList"/>
    <dgm:cxn modelId="{0F0907C3-46E9-4ADF-85F2-8629D661BC69}" type="presOf" srcId="{26087C6D-01D4-4185-8EA3-999030785368}" destId="{CF4C5EAC-A25B-4306-A2A5-174C62F6D351}" srcOrd="0" destOrd="0" presId="urn:microsoft.com/office/officeart/2018/2/layout/IconCircleList"/>
    <dgm:cxn modelId="{E5A5B4CE-3F64-482B-BBF8-5940EE3FDDD4}" srcId="{8247167E-2DEC-485C-AF7C-842A13719C19}" destId="{A5EB8E96-BC15-46ED-8663-8A8E7D6240DE}" srcOrd="5" destOrd="0" parTransId="{28239F09-04C8-4562-9800-A55F23B7B5BF}" sibTransId="{C123E857-37E6-4D30-9157-E0FFF5875E52}"/>
    <dgm:cxn modelId="{76C8CFDB-A048-4083-B49E-64E807A4A772}" srcId="{8247167E-2DEC-485C-AF7C-842A13719C19}" destId="{8EF9AD2A-862F-47B0-8FE5-73D2865564D7}" srcOrd="4" destOrd="0" parTransId="{3DE5B8E1-5E5A-4F64-BF01-B29CAEF15064}" sibTransId="{6896D9E3-65BF-4885-B658-64F52BEE8CE1}"/>
    <dgm:cxn modelId="{F2D493DF-886A-427F-8ABB-415AE4B06FAB}" type="presOf" srcId="{6896D9E3-65BF-4885-B658-64F52BEE8CE1}" destId="{CD9F75D5-85A5-4FD4-98F2-264174E22166}" srcOrd="0" destOrd="0" presId="urn:microsoft.com/office/officeart/2018/2/layout/IconCircleList"/>
    <dgm:cxn modelId="{E8B14BE3-56E4-425A-9900-0840664FE00C}" type="presOf" srcId="{99ABCFBB-632A-4A07-8015-93FD0385F4A8}" destId="{10AFF194-2663-48D3-AE71-66F0C0EBB45C}" srcOrd="0" destOrd="0" presId="urn:microsoft.com/office/officeart/2018/2/layout/IconCircleList"/>
    <dgm:cxn modelId="{CD9AA5F4-16E6-45CA-B343-494BD876C44F}" type="presOf" srcId="{8247167E-2DEC-485C-AF7C-842A13719C19}" destId="{855451DE-5FD5-46DB-B670-9A47CAB22C07}" srcOrd="0" destOrd="0" presId="urn:microsoft.com/office/officeart/2018/2/layout/IconCircleList"/>
    <dgm:cxn modelId="{5875CDFC-1A46-4484-81DE-12270394722B}" type="presParOf" srcId="{855451DE-5FD5-46DB-B670-9A47CAB22C07}" destId="{A082E77A-831C-4795-A31B-7D06C763E190}" srcOrd="0" destOrd="0" presId="urn:microsoft.com/office/officeart/2018/2/layout/IconCircleList"/>
    <dgm:cxn modelId="{0169E8D5-7529-493C-8649-528E6C521909}" type="presParOf" srcId="{A082E77A-831C-4795-A31B-7D06C763E190}" destId="{3200E531-1FA5-498D-A676-D799A342DADF}" srcOrd="0" destOrd="0" presId="urn:microsoft.com/office/officeart/2018/2/layout/IconCircleList"/>
    <dgm:cxn modelId="{3C6B7BC0-BA86-4BC2-89F0-516F2B96B297}" type="presParOf" srcId="{3200E531-1FA5-498D-A676-D799A342DADF}" destId="{2839FA50-F899-425A-BBF8-3E8442459C51}" srcOrd="0" destOrd="0" presId="urn:microsoft.com/office/officeart/2018/2/layout/IconCircleList"/>
    <dgm:cxn modelId="{E1CD93BD-147E-4048-B552-00447429968F}" type="presParOf" srcId="{3200E531-1FA5-498D-A676-D799A342DADF}" destId="{6FB850AF-8E18-4032-A652-B81DB36A4206}" srcOrd="1" destOrd="0" presId="urn:microsoft.com/office/officeart/2018/2/layout/IconCircleList"/>
    <dgm:cxn modelId="{34B6A4BF-334D-412C-8CEA-682891D3349D}" type="presParOf" srcId="{3200E531-1FA5-498D-A676-D799A342DADF}" destId="{98E3B0BA-0943-4E70-B40A-AEDF2408BEB3}" srcOrd="2" destOrd="0" presId="urn:microsoft.com/office/officeart/2018/2/layout/IconCircleList"/>
    <dgm:cxn modelId="{FF58FE5C-5C68-434C-8E41-6141E815F606}" type="presParOf" srcId="{3200E531-1FA5-498D-A676-D799A342DADF}" destId="{60AFB121-E341-469A-9185-2E68B95880FF}" srcOrd="3" destOrd="0" presId="urn:microsoft.com/office/officeart/2018/2/layout/IconCircleList"/>
    <dgm:cxn modelId="{23256C37-C192-4E20-904D-D7BF30A4F83C}" type="presParOf" srcId="{A082E77A-831C-4795-A31B-7D06C763E190}" destId="{B85F24D7-DD57-4C70-9A91-9DFF139E3F1C}" srcOrd="1" destOrd="0" presId="urn:microsoft.com/office/officeart/2018/2/layout/IconCircleList"/>
    <dgm:cxn modelId="{DD40EFEA-CE5B-4134-84C0-179EC929CAFD}" type="presParOf" srcId="{A082E77A-831C-4795-A31B-7D06C763E190}" destId="{58E49F07-BA9E-47E0-AA42-41AF1DB03E03}" srcOrd="2" destOrd="0" presId="urn:microsoft.com/office/officeart/2018/2/layout/IconCircleList"/>
    <dgm:cxn modelId="{EC316F05-C5DC-4B4D-9356-9706A0C753F6}" type="presParOf" srcId="{58E49F07-BA9E-47E0-AA42-41AF1DB03E03}" destId="{7ABD01DD-8509-474F-9E8E-7024296012E2}" srcOrd="0" destOrd="0" presId="urn:microsoft.com/office/officeart/2018/2/layout/IconCircleList"/>
    <dgm:cxn modelId="{B4D75195-F645-4BF5-9069-981C0F9AE3B1}" type="presParOf" srcId="{58E49F07-BA9E-47E0-AA42-41AF1DB03E03}" destId="{F4F2EC05-15CD-44DE-8431-A7C68E57DAE4}" srcOrd="1" destOrd="0" presId="urn:microsoft.com/office/officeart/2018/2/layout/IconCircleList"/>
    <dgm:cxn modelId="{4745099B-24E2-4ABA-97D3-EE7081F7B0A1}" type="presParOf" srcId="{58E49F07-BA9E-47E0-AA42-41AF1DB03E03}" destId="{05CA686C-256F-473D-83A6-114D755D36EE}" srcOrd="2" destOrd="0" presId="urn:microsoft.com/office/officeart/2018/2/layout/IconCircleList"/>
    <dgm:cxn modelId="{90BD3DCE-318D-45B0-86CE-A617E7F8DF56}" type="presParOf" srcId="{58E49F07-BA9E-47E0-AA42-41AF1DB03E03}" destId="{10AFF194-2663-48D3-AE71-66F0C0EBB45C}" srcOrd="3" destOrd="0" presId="urn:microsoft.com/office/officeart/2018/2/layout/IconCircleList"/>
    <dgm:cxn modelId="{8466F9D4-FF36-45DE-B2F6-CFEA05934894}" type="presParOf" srcId="{A082E77A-831C-4795-A31B-7D06C763E190}" destId="{4F94BC63-E7AD-4C46-92F0-9EF0141CBC09}" srcOrd="3" destOrd="0" presId="urn:microsoft.com/office/officeart/2018/2/layout/IconCircleList"/>
    <dgm:cxn modelId="{E0C0D42B-0454-4157-A484-AE02867C1609}" type="presParOf" srcId="{A082E77A-831C-4795-A31B-7D06C763E190}" destId="{8EF78BCF-C763-4CA3-BE52-3896C6773D80}" srcOrd="4" destOrd="0" presId="urn:microsoft.com/office/officeart/2018/2/layout/IconCircleList"/>
    <dgm:cxn modelId="{F07B661F-1E46-451D-A7A9-4D13E29513F7}" type="presParOf" srcId="{8EF78BCF-C763-4CA3-BE52-3896C6773D80}" destId="{CB611F81-5FC9-40E2-BA4D-DC79495B26E5}" srcOrd="0" destOrd="0" presId="urn:microsoft.com/office/officeart/2018/2/layout/IconCircleList"/>
    <dgm:cxn modelId="{21FA5E06-1376-48BE-B334-BEB3E7A96B3F}" type="presParOf" srcId="{8EF78BCF-C763-4CA3-BE52-3896C6773D80}" destId="{36B77A68-7CB3-47CF-B7CE-476DE8F09822}" srcOrd="1" destOrd="0" presId="urn:microsoft.com/office/officeart/2018/2/layout/IconCircleList"/>
    <dgm:cxn modelId="{F05F2684-D4A6-48BB-9787-8A198DD3057E}" type="presParOf" srcId="{8EF78BCF-C763-4CA3-BE52-3896C6773D80}" destId="{1E076006-5B03-497A-9AE0-705B84DE023B}" srcOrd="2" destOrd="0" presId="urn:microsoft.com/office/officeart/2018/2/layout/IconCircleList"/>
    <dgm:cxn modelId="{D8384F07-2B77-4FDB-8830-A7E7F9BE0A62}" type="presParOf" srcId="{8EF78BCF-C763-4CA3-BE52-3896C6773D80}" destId="{CF4C5EAC-A25B-4306-A2A5-174C62F6D351}" srcOrd="3" destOrd="0" presId="urn:microsoft.com/office/officeart/2018/2/layout/IconCircleList"/>
    <dgm:cxn modelId="{BC05F829-58CD-4423-AC52-4B58CB4F7A32}" type="presParOf" srcId="{A082E77A-831C-4795-A31B-7D06C763E190}" destId="{B27E79CD-4882-433D-844E-328CE59C684A}" srcOrd="5" destOrd="0" presId="urn:microsoft.com/office/officeart/2018/2/layout/IconCircleList"/>
    <dgm:cxn modelId="{778996ED-816A-4D8E-A125-327C95830A80}" type="presParOf" srcId="{A082E77A-831C-4795-A31B-7D06C763E190}" destId="{27FD3595-2E68-4244-AFDE-232E77161614}" srcOrd="6" destOrd="0" presId="urn:microsoft.com/office/officeart/2018/2/layout/IconCircleList"/>
    <dgm:cxn modelId="{C90F1B4B-1B75-4B31-BF6F-E45272C4F722}" type="presParOf" srcId="{27FD3595-2E68-4244-AFDE-232E77161614}" destId="{0D21E10A-CD16-4B96-B79A-D458B1B92434}" srcOrd="0" destOrd="0" presId="urn:microsoft.com/office/officeart/2018/2/layout/IconCircleList"/>
    <dgm:cxn modelId="{23496880-C0BC-4ACF-AC0A-6A3BBEC17CBC}" type="presParOf" srcId="{27FD3595-2E68-4244-AFDE-232E77161614}" destId="{97D30630-F7DC-4D7E-B34A-DB94D8611384}" srcOrd="1" destOrd="0" presId="urn:microsoft.com/office/officeart/2018/2/layout/IconCircleList"/>
    <dgm:cxn modelId="{AFC6BFB7-3D6E-413B-9D1D-D1342F720B9D}" type="presParOf" srcId="{27FD3595-2E68-4244-AFDE-232E77161614}" destId="{3A2FD6F6-93AA-4BE0-919F-A2366B79DF23}" srcOrd="2" destOrd="0" presId="urn:microsoft.com/office/officeart/2018/2/layout/IconCircleList"/>
    <dgm:cxn modelId="{9C36C4A9-F533-4C87-A5B8-5BBC9779B1EA}" type="presParOf" srcId="{27FD3595-2E68-4244-AFDE-232E77161614}" destId="{798B2C46-CA00-4276-AE9D-871EA116AEF0}" srcOrd="3" destOrd="0" presId="urn:microsoft.com/office/officeart/2018/2/layout/IconCircleList"/>
    <dgm:cxn modelId="{2D8C8CB0-99AD-46C9-9E5D-AF3E6D0E6669}" type="presParOf" srcId="{A082E77A-831C-4795-A31B-7D06C763E190}" destId="{7073B34E-AA5A-4984-A3EB-7300096AE369}" srcOrd="7" destOrd="0" presId="urn:microsoft.com/office/officeart/2018/2/layout/IconCircleList"/>
    <dgm:cxn modelId="{BAA53D82-8B82-4047-953D-59CB99D1B296}" type="presParOf" srcId="{A082E77A-831C-4795-A31B-7D06C763E190}" destId="{961A2743-558A-4176-9849-D62926DEF36C}" srcOrd="8" destOrd="0" presId="urn:microsoft.com/office/officeart/2018/2/layout/IconCircleList"/>
    <dgm:cxn modelId="{4FFABC44-C813-4F89-BAE5-4E6A7A7B350B}" type="presParOf" srcId="{961A2743-558A-4176-9849-D62926DEF36C}" destId="{4D8A70CF-21BE-4CE4-9B63-FBB1E79A4D98}" srcOrd="0" destOrd="0" presId="urn:microsoft.com/office/officeart/2018/2/layout/IconCircleList"/>
    <dgm:cxn modelId="{8B60467F-3251-4E0D-B47E-F3099BA5BAF5}" type="presParOf" srcId="{961A2743-558A-4176-9849-D62926DEF36C}" destId="{49823CD6-8B8A-4EA6-9B60-4AE208AD2DA2}" srcOrd="1" destOrd="0" presId="urn:microsoft.com/office/officeart/2018/2/layout/IconCircleList"/>
    <dgm:cxn modelId="{1348ED41-4501-4BD7-9908-6990A71A09A1}" type="presParOf" srcId="{961A2743-558A-4176-9849-D62926DEF36C}" destId="{440B3207-DCE2-4111-AF7E-3856C7037BA0}" srcOrd="2" destOrd="0" presId="urn:microsoft.com/office/officeart/2018/2/layout/IconCircleList"/>
    <dgm:cxn modelId="{37AA28AB-A5E0-4F8F-8E6C-F46C0EC7E52A}" type="presParOf" srcId="{961A2743-558A-4176-9849-D62926DEF36C}" destId="{FF09E527-9CAF-4104-879F-2740A2CD3E39}" srcOrd="3" destOrd="0" presId="urn:microsoft.com/office/officeart/2018/2/layout/IconCircleList"/>
    <dgm:cxn modelId="{5FF160D4-E077-43D1-9DFB-83C5FEB95D8D}" type="presParOf" srcId="{A082E77A-831C-4795-A31B-7D06C763E190}" destId="{CD9F75D5-85A5-4FD4-98F2-264174E22166}" srcOrd="9" destOrd="0" presId="urn:microsoft.com/office/officeart/2018/2/layout/IconCircleList"/>
    <dgm:cxn modelId="{3FCD9288-FEB6-437C-BC7E-5BB1F2465171}" type="presParOf" srcId="{A082E77A-831C-4795-A31B-7D06C763E190}" destId="{9C071A49-8268-465E-AF35-BEF9B7A2DDF6}" srcOrd="10" destOrd="0" presId="urn:microsoft.com/office/officeart/2018/2/layout/IconCircleList"/>
    <dgm:cxn modelId="{9C56E592-BF5E-4DC1-B27A-5A086C3B7B55}" type="presParOf" srcId="{9C071A49-8268-465E-AF35-BEF9B7A2DDF6}" destId="{CD4931B6-6711-4202-8442-C94FE88C2F97}" srcOrd="0" destOrd="0" presId="urn:microsoft.com/office/officeart/2018/2/layout/IconCircleList"/>
    <dgm:cxn modelId="{3AFA8304-544F-472B-B577-830B07344436}" type="presParOf" srcId="{9C071A49-8268-465E-AF35-BEF9B7A2DDF6}" destId="{EEA30FA5-3865-4310-83CC-B25AE537E8DE}" srcOrd="1" destOrd="0" presId="urn:microsoft.com/office/officeart/2018/2/layout/IconCircleList"/>
    <dgm:cxn modelId="{F2C2E631-A4AA-47E9-AFF9-57999DB1C89E}" type="presParOf" srcId="{9C071A49-8268-465E-AF35-BEF9B7A2DDF6}" destId="{8AFF0B11-2364-46B1-AA22-0B4E285EF002}" srcOrd="2" destOrd="0" presId="urn:microsoft.com/office/officeart/2018/2/layout/IconCircleList"/>
    <dgm:cxn modelId="{DAC706AB-0CEA-4A69-89CC-6538F537E2D0}" type="presParOf" srcId="{9C071A49-8268-465E-AF35-BEF9B7A2DDF6}" destId="{9D8388E3-F3DB-4A92-9BA0-402711249C6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51AF0D-2CFF-4B93-A2C9-941C87E6CC5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5B32895-06AA-4CB3-A48C-A9FD317DF036}">
      <dgm:prSet/>
      <dgm:spPr/>
      <dgm:t>
        <a:bodyPr/>
        <a:lstStyle/>
        <a:p>
          <a:pPr>
            <a:defRPr cap="all"/>
          </a:pPr>
          <a:r>
            <a:rPr lang="en-US"/>
            <a:t>Our project focuses on predicting the success of SpaceX Falcon 9 first stage landings to optimize rocket launch costs. </a:t>
          </a:r>
        </a:p>
      </dgm:t>
    </dgm:pt>
    <dgm:pt modelId="{02AF9D53-B15E-4A83-936C-36DF830D7957}" type="parTrans" cxnId="{F1C28BB3-5814-4894-87D4-C98272FE908B}">
      <dgm:prSet/>
      <dgm:spPr/>
      <dgm:t>
        <a:bodyPr/>
        <a:lstStyle/>
        <a:p>
          <a:endParaRPr lang="en-US"/>
        </a:p>
      </dgm:t>
    </dgm:pt>
    <dgm:pt modelId="{C7BE097A-0D26-46B2-9EE1-AA9EF7C915FA}" type="sibTrans" cxnId="{F1C28BB3-5814-4894-87D4-C98272FE908B}">
      <dgm:prSet/>
      <dgm:spPr/>
      <dgm:t>
        <a:bodyPr/>
        <a:lstStyle/>
        <a:p>
          <a:endParaRPr lang="en-US"/>
        </a:p>
      </dgm:t>
    </dgm:pt>
    <dgm:pt modelId="{57ED6BB7-2F9D-47AF-B86D-7FA01D05A03E}">
      <dgm:prSet/>
      <dgm:spPr/>
      <dgm:t>
        <a:bodyPr/>
        <a:lstStyle/>
        <a:p>
          <a:pPr>
            <a:defRPr cap="all"/>
          </a:pPr>
          <a:r>
            <a:rPr lang="en-US"/>
            <a:t>We collected and analyzed data using data science techniques, identifying key factors influencing landing outcomes. </a:t>
          </a:r>
        </a:p>
      </dgm:t>
    </dgm:pt>
    <dgm:pt modelId="{B8CD9701-3EF9-4EEC-8E93-FFC823C808A1}" type="parTrans" cxnId="{E9ED2A1D-E251-49C5-9703-8E6FDB11454D}">
      <dgm:prSet/>
      <dgm:spPr/>
      <dgm:t>
        <a:bodyPr/>
        <a:lstStyle/>
        <a:p>
          <a:endParaRPr lang="en-US"/>
        </a:p>
      </dgm:t>
    </dgm:pt>
    <dgm:pt modelId="{61AF1C7A-D17E-4FCC-87A0-C11627551816}" type="sibTrans" cxnId="{E9ED2A1D-E251-49C5-9703-8E6FDB11454D}">
      <dgm:prSet/>
      <dgm:spPr/>
      <dgm:t>
        <a:bodyPr/>
        <a:lstStyle/>
        <a:p>
          <a:endParaRPr lang="en-US"/>
        </a:p>
      </dgm:t>
    </dgm:pt>
    <dgm:pt modelId="{2DD8BDAF-E056-4C7E-8749-15FF7A725924}">
      <dgm:prSet/>
      <dgm:spPr/>
      <dgm:t>
        <a:bodyPr/>
        <a:lstStyle/>
        <a:p>
          <a:pPr>
            <a:defRPr cap="all"/>
          </a:pPr>
          <a:r>
            <a:rPr lang="en-US"/>
            <a:t>Results show our model's effectiveness in forecasting landings accurately, offering valuable insights for cost optimization in rocket launches. </a:t>
          </a:r>
        </a:p>
      </dgm:t>
    </dgm:pt>
    <dgm:pt modelId="{9ABD2C57-BDF8-4C7A-9B5D-5A3C067E0B0C}" type="parTrans" cxnId="{0321D1AF-5DF9-4BF9-9C8F-968A24BFCE8A}">
      <dgm:prSet/>
      <dgm:spPr/>
      <dgm:t>
        <a:bodyPr/>
        <a:lstStyle/>
        <a:p>
          <a:endParaRPr lang="en-US"/>
        </a:p>
      </dgm:t>
    </dgm:pt>
    <dgm:pt modelId="{7796337F-956F-4B05-BB12-A8A16D2B282C}" type="sibTrans" cxnId="{0321D1AF-5DF9-4BF9-9C8F-968A24BFCE8A}">
      <dgm:prSet/>
      <dgm:spPr/>
      <dgm:t>
        <a:bodyPr/>
        <a:lstStyle/>
        <a:p>
          <a:endParaRPr lang="en-US"/>
        </a:p>
      </dgm:t>
    </dgm:pt>
    <dgm:pt modelId="{50351AA2-23B0-4200-B8E7-0079FAB6F1AA}">
      <dgm:prSet/>
      <dgm:spPr/>
      <dgm:t>
        <a:bodyPr/>
        <a:lstStyle/>
        <a:p>
          <a:pPr>
            <a:defRPr cap="all"/>
          </a:pPr>
          <a:r>
            <a:rPr lang="en-US"/>
            <a:t>This underscores the importance of data-driven approaches in advancing space exploration.</a:t>
          </a:r>
        </a:p>
      </dgm:t>
    </dgm:pt>
    <dgm:pt modelId="{6543E056-3CB8-4803-96DA-5C26B56BC105}" type="parTrans" cxnId="{7969A213-17A9-4BF5-AC4E-5E1C256D0FD8}">
      <dgm:prSet/>
      <dgm:spPr/>
      <dgm:t>
        <a:bodyPr/>
        <a:lstStyle/>
        <a:p>
          <a:endParaRPr lang="en-US"/>
        </a:p>
      </dgm:t>
    </dgm:pt>
    <dgm:pt modelId="{8B035C69-6EBF-4196-AC42-5FF00393490B}" type="sibTrans" cxnId="{7969A213-17A9-4BF5-AC4E-5E1C256D0FD8}">
      <dgm:prSet/>
      <dgm:spPr/>
      <dgm:t>
        <a:bodyPr/>
        <a:lstStyle/>
        <a:p>
          <a:endParaRPr lang="en-US"/>
        </a:p>
      </dgm:t>
    </dgm:pt>
    <dgm:pt modelId="{806E025B-D4DF-4CDC-BC0E-E28224C457B8}" type="pres">
      <dgm:prSet presAssocID="{1951AF0D-2CFF-4B93-A2C9-941C87E6CC52}" presName="root" presStyleCnt="0">
        <dgm:presLayoutVars>
          <dgm:dir/>
          <dgm:resizeHandles val="exact"/>
        </dgm:presLayoutVars>
      </dgm:prSet>
      <dgm:spPr/>
    </dgm:pt>
    <dgm:pt modelId="{8932D3AF-A74F-44EB-AEE4-0F2AD4372F35}" type="pres">
      <dgm:prSet presAssocID="{65B32895-06AA-4CB3-A48C-A9FD317DF036}" presName="compNode" presStyleCnt="0"/>
      <dgm:spPr/>
    </dgm:pt>
    <dgm:pt modelId="{C543CAB8-B02D-42FB-8472-2BA597DDC068}" type="pres">
      <dgm:prSet presAssocID="{65B32895-06AA-4CB3-A48C-A9FD317DF036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F2C5C33-9965-4663-BC80-F0C10A2BDE2E}" type="pres">
      <dgm:prSet presAssocID="{65B32895-06AA-4CB3-A48C-A9FD317DF03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497FF2D9-830A-42ED-A285-B70D11B96ED3}" type="pres">
      <dgm:prSet presAssocID="{65B32895-06AA-4CB3-A48C-A9FD317DF036}" presName="spaceRect" presStyleCnt="0"/>
      <dgm:spPr/>
    </dgm:pt>
    <dgm:pt modelId="{821BB6E5-8A45-468B-B23E-EF69C2824349}" type="pres">
      <dgm:prSet presAssocID="{65B32895-06AA-4CB3-A48C-A9FD317DF036}" presName="textRect" presStyleLbl="revTx" presStyleIdx="0" presStyleCnt="4">
        <dgm:presLayoutVars>
          <dgm:chMax val="1"/>
          <dgm:chPref val="1"/>
        </dgm:presLayoutVars>
      </dgm:prSet>
      <dgm:spPr/>
    </dgm:pt>
    <dgm:pt modelId="{9ECF693D-2453-4540-938A-9E1337ED9603}" type="pres">
      <dgm:prSet presAssocID="{C7BE097A-0D26-46B2-9EE1-AA9EF7C915FA}" presName="sibTrans" presStyleCnt="0"/>
      <dgm:spPr/>
    </dgm:pt>
    <dgm:pt modelId="{B76A23E2-52EC-46E7-BBEE-814E9712DFD0}" type="pres">
      <dgm:prSet presAssocID="{57ED6BB7-2F9D-47AF-B86D-7FA01D05A03E}" presName="compNode" presStyleCnt="0"/>
      <dgm:spPr/>
    </dgm:pt>
    <dgm:pt modelId="{C757F904-4800-4FF4-928B-26B77A720839}" type="pres">
      <dgm:prSet presAssocID="{57ED6BB7-2F9D-47AF-B86D-7FA01D05A03E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C8DE0A3-36FB-416B-B904-0D3F68B00F7F}" type="pres">
      <dgm:prSet presAssocID="{57ED6BB7-2F9D-47AF-B86D-7FA01D05A03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D328A09-9032-4ED2-BB4B-648B16348F39}" type="pres">
      <dgm:prSet presAssocID="{57ED6BB7-2F9D-47AF-B86D-7FA01D05A03E}" presName="spaceRect" presStyleCnt="0"/>
      <dgm:spPr/>
    </dgm:pt>
    <dgm:pt modelId="{21F1D565-5D63-47E6-A40E-E09C514FA730}" type="pres">
      <dgm:prSet presAssocID="{57ED6BB7-2F9D-47AF-B86D-7FA01D05A03E}" presName="textRect" presStyleLbl="revTx" presStyleIdx="1" presStyleCnt="4">
        <dgm:presLayoutVars>
          <dgm:chMax val="1"/>
          <dgm:chPref val="1"/>
        </dgm:presLayoutVars>
      </dgm:prSet>
      <dgm:spPr/>
    </dgm:pt>
    <dgm:pt modelId="{CD59F9B6-87E0-4267-A1DE-257CF516203C}" type="pres">
      <dgm:prSet presAssocID="{61AF1C7A-D17E-4FCC-87A0-C11627551816}" presName="sibTrans" presStyleCnt="0"/>
      <dgm:spPr/>
    </dgm:pt>
    <dgm:pt modelId="{4B591412-315B-407B-868B-545C617AAA28}" type="pres">
      <dgm:prSet presAssocID="{2DD8BDAF-E056-4C7E-8749-15FF7A725924}" presName="compNode" presStyleCnt="0"/>
      <dgm:spPr/>
    </dgm:pt>
    <dgm:pt modelId="{A164D93A-6087-40E5-97FD-C5586E602EEC}" type="pres">
      <dgm:prSet presAssocID="{2DD8BDAF-E056-4C7E-8749-15FF7A725924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627F5C6-682A-4B6F-8D24-CD6BD11755A6}" type="pres">
      <dgm:prSet presAssocID="{2DD8BDAF-E056-4C7E-8749-15FF7A72592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1B0F00DD-58E1-4FEF-91AF-0815FC4FE12D}" type="pres">
      <dgm:prSet presAssocID="{2DD8BDAF-E056-4C7E-8749-15FF7A725924}" presName="spaceRect" presStyleCnt="0"/>
      <dgm:spPr/>
    </dgm:pt>
    <dgm:pt modelId="{5059BFF3-4944-4A2D-943C-8EDE7B0840BA}" type="pres">
      <dgm:prSet presAssocID="{2DD8BDAF-E056-4C7E-8749-15FF7A725924}" presName="textRect" presStyleLbl="revTx" presStyleIdx="2" presStyleCnt="4">
        <dgm:presLayoutVars>
          <dgm:chMax val="1"/>
          <dgm:chPref val="1"/>
        </dgm:presLayoutVars>
      </dgm:prSet>
      <dgm:spPr/>
    </dgm:pt>
    <dgm:pt modelId="{97D4561D-00D1-4BB4-B744-E664DF33686D}" type="pres">
      <dgm:prSet presAssocID="{7796337F-956F-4B05-BB12-A8A16D2B282C}" presName="sibTrans" presStyleCnt="0"/>
      <dgm:spPr/>
    </dgm:pt>
    <dgm:pt modelId="{F6B43407-609A-4EE6-9335-A093BE9AB734}" type="pres">
      <dgm:prSet presAssocID="{50351AA2-23B0-4200-B8E7-0079FAB6F1AA}" presName="compNode" presStyleCnt="0"/>
      <dgm:spPr/>
    </dgm:pt>
    <dgm:pt modelId="{61A084F9-3B39-4CF1-B841-9AE81E063777}" type="pres">
      <dgm:prSet presAssocID="{50351AA2-23B0-4200-B8E7-0079FAB6F1AA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642F5EC-F91C-4655-82E6-B59C64438927}" type="pres">
      <dgm:prSet presAssocID="{50351AA2-23B0-4200-B8E7-0079FAB6F1A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E318FFCC-4D6E-4638-8961-B57F8A5C92FD}" type="pres">
      <dgm:prSet presAssocID="{50351AA2-23B0-4200-B8E7-0079FAB6F1AA}" presName="spaceRect" presStyleCnt="0"/>
      <dgm:spPr/>
    </dgm:pt>
    <dgm:pt modelId="{5853EAD6-30D9-4D57-B931-76B8AF839777}" type="pres">
      <dgm:prSet presAssocID="{50351AA2-23B0-4200-B8E7-0079FAB6F1A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4A2BF11-F228-4DC4-958B-6239706E51B9}" type="presOf" srcId="{65B32895-06AA-4CB3-A48C-A9FD317DF036}" destId="{821BB6E5-8A45-468B-B23E-EF69C2824349}" srcOrd="0" destOrd="0" presId="urn:microsoft.com/office/officeart/2018/5/layout/IconLeafLabelList"/>
    <dgm:cxn modelId="{7969A213-17A9-4BF5-AC4E-5E1C256D0FD8}" srcId="{1951AF0D-2CFF-4B93-A2C9-941C87E6CC52}" destId="{50351AA2-23B0-4200-B8E7-0079FAB6F1AA}" srcOrd="3" destOrd="0" parTransId="{6543E056-3CB8-4803-96DA-5C26B56BC105}" sibTransId="{8B035C69-6EBF-4196-AC42-5FF00393490B}"/>
    <dgm:cxn modelId="{C1A1271C-D942-41EF-A97C-068258E5C52C}" type="presOf" srcId="{57ED6BB7-2F9D-47AF-B86D-7FA01D05A03E}" destId="{21F1D565-5D63-47E6-A40E-E09C514FA730}" srcOrd="0" destOrd="0" presId="urn:microsoft.com/office/officeart/2018/5/layout/IconLeafLabelList"/>
    <dgm:cxn modelId="{E9ED2A1D-E251-49C5-9703-8E6FDB11454D}" srcId="{1951AF0D-2CFF-4B93-A2C9-941C87E6CC52}" destId="{57ED6BB7-2F9D-47AF-B86D-7FA01D05A03E}" srcOrd="1" destOrd="0" parTransId="{B8CD9701-3EF9-4EEC-8E93-FFC823C808A1}" sibTransId="{61AF1C7A-D17E-4FCC-87A0-C11627551816}"/>
    <dgm:cxn modelId="{FE9F547A-2189-457E-BA1F-3CFF5E0699B1}" type="presOf" srcId="{1951AF0D-2CFF-4B93-A2C9-941C87E6CC52}" destId="{806E025B-D4DF-4CDC-BC0E-E28224C457B8}" srcOrd="0" destOrd="0" presId="urn:microsoft.com/office/officeart/2018/5/layout/IconLeafLabelList"/>
    <dgm:cxn modelId="{C36EA7A4-5A1D-4007-B769-6914720D15F9}" type="presOf" srcId="{2DD8BDAF-E056-4C7E-8749-15FF7A725924}" destId="{5059BFF3-4944-4A2D-943C-8EDE7B0840BA}" srcOrd="0" destOrd="0" presId="urn:microsoft.com/office/officeart/2018/5/layout/IconLeafLabelList"/>
    <dgm:cxn modelId="{13F172A7-1801-4E10-AD3A-EB67F8771783}" type="presOf" srcId="{50351AA2-23B0-4200-B8E7-0079FAB6F1AA}" destId="{5853EAD6-30D9-4D57-B931-76B8AF839777}" srcOrd="0" destOrd="0" presId="urn:microsoft.com/office/officeart/2018/5/layout/IconLeafLabelList"/>
    <dgm:cxn modelId="{0321D1AF-5DF9-4BF9-9C8F-968A24BFCE8A}" srcId="{1951AF0D-2CFF-4B93-A2C9-941C87E6CC52}" destId="{2DD8BDAF-E056-4C7E-8749-15FF7A725924}" srcOrd="2" destOrd="0" parTransId="{9ABD2C57-BDF8-4C7A-9B5D-5A3C067E0B0C}" sibTransId="{7796337F-956F-4B05-BB12-A8A16D2B282C}"/>
    <dgm:cxn modelId="{F1C28BB3-5814-4894-87D4-C98272FE908B}" srcId="{1951AF0D-2CFF-4B93-A2C9-941C87E6CC52}" destId="{65B32895-06AA-4CB3-A48C-A9FD317DF036}" srcOrd="0" destOrd="0" parTransId="{02AF9D53-B15E-4A83-936C-36DF830D7957}" sibTransId="{C7BE097A-0D26-46B2-9EE1-AA9EF7C915FA}"/>
    <dgm:cxn modelId="{00D080A3-1BC7-4D13-A720-522E84DC2C65}" type="presParOf" srcId="{806E025B-D4DF-4CDC-BC0E-E28224C457B8}" destId="{8932D3AF-A74F-44EB-AEE4-0F2AD4372F35}" srcOrd="0" destOrd="0" presId="urn:microsoft.com/office/officeart/2018/5/layout/IconLeafLabelList"/>
    <dgm:cxn modelId="{F2A3E9EE-6CF7-4A6F-BC33-FFC6183BFDA3}" type="presParOf" srcId="{8932D3AF-A74F-44EB-AEE4-0F2AD4372F35}" destId="{C543CAB8-B02D-42FB-8472-2BA597DDC068}" srcOrd="0" destOrd="0" presId="urn:microsoft.com/office/officeart/2018/5/layout/IconLeafLabelList"/>
    <dgm:cxn modelId="{C1D9E79A-F6B5-46ED-9805-681F01CBF477}" type="presParOf" srcId="{8932D3AF-A74F-44EB-AEE4-0F2AD4372F35}" destId="{0F2C5C33-9965-4663-BC80-F0C10A2BDE2E}" srcOrd="1" destOrd="0" presId="urn:microsoft.com/office/officeart/2018/5/layout/IconLeafLabelList"/>
    <dgm:cxn modelId="{D915930E-BBAC-40F4-B9F3-8221372AEA3E}" type="presParOf" srcId="{8932D3AF-A74F-44EB-AEE4-0F2AD4372F35}" destId="{497FF2D9-830A-42ED-A285-B70D11B96ED3}" srcOrd="2" destOrd="0" presId="urn:microsoft.com/office/officeart/2018/5/layout/IconLeafLabelList"/>
    <dgm:cxn modelId="{F0BEDA8A-CF18-4646-B689-294DF0183D50}" type="presParOf" srcId="{8932D3AF-A74F-44EB-AEE4-0F2AD4372F35}" destId="{821BB6E5-8A45-468B-B23E-EF69C2824349}" srcOrd="3" destOrd="0" presId="urn:microsoft.com/office/officeart/2018/5/layout/IconLeafLabelList"/>
    <dgm:cxn modelId="{AD767421-0EAB-4A9F-91C1-A51CCC6A87CF}" type="presParOf" srcId="{806E025B-D4DF-4CDC-BC0E-E28224C457B8}" destId="{9ECF693D-2453-4540-938A-9E1337ED9603}" srcOrd="1" destOrd="0" presId="urn:microsoft.com/office/officeart/2018/5/layout/IconLeafLabelList"/>
    <dgm:cxn modelId="{7B3360E5-7B8C-4EFE-A11A-4466B71116BB}" type="presParOf" srcId="{806E025B-D4DF-4CDC-BC0E-E28224C457B8}" destId="{B76A23E2-52EC-46E7-BBEE-814E9712DFD0}" srcOrd="2" destOrd="0" presId="urn:microsoft.com/office/officeart/2018/5/layout/IconLeafLabelList"/>
    <dgm:cxn modelId="{CB6EA9C4-612D-4232-912D-1D4B97CE7BAE}" type="presParOf" srcId="{B76A23E2-52EC-46E7-BBEE-814E9712DFD0}" destId="{C757F904-4800-4FF4-928B-26B77A720839}" srcOrd="0" destOrd="0" presId="urn:microsoft.com/office/officeart/2018/5/layout/IconLeafLabelList"/>
    <dgm:cxn modelId="{BABF3E75-823A-4671-8929-05B50CF2337A}" type="presParOf" srcId="{B76A23E2-52EC-46E7-BBEE-814E9712DFD0}" destId="{DC8DE0A3-36FB-416B-B904-0D3F68B00F7F}" srcOrd="1" destOrd="0" presId="urn:microsoft.com/office/officeart/2018/5/layout/IconLeafLabelList"/>
    <dgm:cxn modelId="{43CB1A26-19DA-4AED-A88E-DAF6618F565C}" type="presParOf" srcId="{B76A23E2-52EC-46E7-BBEE-814E9712DFD0}" destId="{BD328A09-9032-4ED2-BB4B-648B16348F39}" srcOrd="2" destOrd="0" presId="urn:microsoft.com/office/officeart/2018/5/layout/IconLeafLabelList"/>
    <dgm:cxn modelId="{C08B2D80-E1E1-470E-B591-8C92A38B3490}" type="presParOf" srcId="{B76A23E2-52EC-46E7-BBEE-814E9712DFD0}" destId="{21F1D565-5D63-47E6-A40E-E09C514FA730}" srcOrd="3" destOrd="0" presId="urn:microsoft.com/office/officeart/2018/5/layout/IconLeafLabelList"/>
    <dgm:cxn modelId="{36F9B857-FC2B-4819-AB5F-8403BC27E42D}" type="presParOf" srcId="{806E025B-D4DF-4CDC-BC0E-E28224C457B8}" destId="{CD59F9B6-87E0-4267-A1DE-257CF516203C}" srcOrd="3" destOrd="0" presId="urn:microsoft.com/office/officeart/2018/5/layout/IconLeafLabelList"/>
    <dgm:cxn modelId="{4D815762-793C-44CB-8EAA-2DCF7A6EC46B}" type="presParOf" srcId="{806E025B-D4DF-4CDC-BC0E-E28224C457B8}" destId="{4B591412-315B-407B-868B-545C617AAA28}" srcOrd="4" destOrd="0" presId="urn:microsoft.com/office/officeart/2018/5/layout/IconLeafLabelList"/>
    <dgm:cxn modelId="{3DD838DA-8126-445A-A5D7-D456402E7458}" type="presParOf" srcId="{4B591412-315B-407B-868B-545C617AAA28}" destId="{A164D93A-6087-40E5-97FD-C5586E602EEC}" srcOrd="0" destOrd="0" presId="urn:microsoft.com/office/officeart/2018/5/layout/IconLeafLabelList"/>
    <dgm:cxn modelId="{446964A0-3D58-4FE4-A41F-672EAE2DFA84}" type="presParOf" srcId="{4B591412-315B-407B-868B-545C617AAA28}" destId="{7627F5C6-682A-4B6F-8D24-CD6BD11755A6}" srcOrd="1" destOrd="0" presId="urn:microsoft.com/office/officeart/2018/5/layout/IconLeafLabelList"/>
    <dgm:cxn modelId="{32DCE5FD-6D39-4680-89E2-67B56EEF62BE}" type="presParOf" srcId="{4B591412-315B-407B-868B-545C617AAA28}" destId="{1B0F00DD-58E1-4FEF-91AF-0815FC4FE12D}" srcOrd="2" destOrd="0" presId="urn:microsoft.com/office/officeart/2018/5/layout/IconLeafLabelList"/>
    <dgm:cxn modelId="{E79B336F-4F15-4388-9605-4253D2B5F918}" type="presParOf" srcId="{4B591412-315B-407B-868B-545C617AAA28}" destId="{5059BFF3-4944-4A2D-943C-8EDE7B0840BA}" srcOrd="3" destOrd="0" presId="urn:microsoft.com/office/officeart/2018/5/layout/IconLeafLabelList"/>
    <dgm:cxn modelId="{F7FCD3A6-9E10-42D2-BF87-435859FAD754}" type="presParOf" srcId="{806E025B-D4DF-4CDC-BC0E-E28224C457B8}" destId="{97D4561D-00D1-4BB4-B744-E664DF33686D}" srcOrd="5" destOrd="0" presId="urn:microsoft.com/office/officeart/2018/5/layout/IconLeafLabelList"/>
    <dgm:cxn modelId="{BF686780-2672-429F-AEF1-5ECFEBF565D2}" type="presParOf" srcId="{806E025B-D4DF-4CDC-BC0E-E28224C457B8}" destId="{F6B43407-609A-4EE6-9335-A093BE9AB734}" srcOrd="6" destOrd="0" presId="urn:microsoft.com/office/officeart/2018/5/layout/IconLeafLabelList"/>
    <dgm:cxn modelId="{35200F5F-1407-4995-A560-FFDED8160771}" type="presParOf" srcId="{F6B43407-609A-4EE6-9335-A093BE9AB734}" destId="{61A084F9-3B39-4CF1-B841-9AE81E063777}" srcOrd="0" destOrd="0" presId="urn:microsoft.com/office/officeart/2018/5/layout/IconLeafLabelList"/>
    <dgm:cxn modelId="{E454794C-6D98-4AA6-8F7B-7A091358406C}" type="presParOf" srcId="{F6B43407-609A-4EE6-9335-A093BE9AB734}" destId="{C642F5EC-F91C-4655-82E6-B59C64438927}" srcOrd="1" destOrd="0" presId="urn:microsoft.com/office/officeart/2018/5/layout/IconLeafLabelList"/>
    <dgm:cxn modelId="{E714AD60-9BFD-42EC-B681-E2D740E292EF}" type="presParOf" srcId="{F6B43407-609A-4EE6-9335-A093BE9AB734}" destId="{E318FFCC-4D6E-4638-8961-B57F8A5C92FD}" srcOrd="2" destOrd="0" presId="urn:microsoft.com/office/officeart/2018/5/layout/IconLeafLabelList"/>
    <dgm:cxn modelId="{C01C2A99-A828-41B6-A086-524843AA8AF0}" type="presParOf" srcId="{F6B43407-609A-4EE6-9335-A093BE9AB734}" destId="{5853EAD6-30D9-4D57-B931-76B8AF83977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2810A7-1E4E-4ED8-96FB-C36DDAD5999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70B3609-550C-4658-85C3-43F6B787E226}">
      <dgm:prSet/>
      <dgm:spPr/>
      <dgm:t>
        <a:bodyPr/>
        <a:lstStyle/>
        <a:p>
          <a:pPr>
            <a:defRPr cap="all"/>
          </a:pPr>
          <a:r>
            <a:rPr lang="en-US"/>
            <a:t>SpaceX's Falcon 9 rocket revolutionized space exploration with its reusable first stage, significantly reducing launch costs.</a:t>
          </a:r>
        </a:p>
      </dgm:t>
    </dgm:pt>
    <dgm:pt modelId="{C86841C5-04BE-4149-BE74-2B7132CE6F07}" type="parTrans" cxnId="{7C75C00A-8C4F-46F0-8383-7C858073B9BC}">
      <dgm:prSet/>
      <dgm:spPr/>
      <dgm:t>
        <a:bodyPr/>
        <a:lstStyle/>
        <a:p>
          <a:endParaRPr lang="en-US"/>
        </a:p>
      </dgm:t>
    </dgm:pt>
    <dgm:pt modelId="{44A96238-D8A3-4AD4-9045-1E1C2A93C14E}" type="sibTrans" cxnId="{7C75C00A-8C4F-46F0-8383-7C858073B9BC}">
      <dgm:prSet/>
      <dgm:spPr/>
      <dgm:t>
        <a:bodyPr/>
        <a:lstStyle/>
        <a:p>
          <a:endParaRPr lang="en-US"/>
        </a:p>
      </dgm:t>
    </dgm:pt>
    <dgm:pt modelId="{AEE82167-B616-4AF4-B83A-62271CB897D4}">
      <dgm:prSet/>
      <dgm:spPr/>
      <dgm:t>
        <a:bodyPr/>
        <a:lstStyle/>
        <a:p>
          <a:pPr>
            <a:defRPr cap="all"/>
          </a:pPr>
          <a:r>
            <a:rPr lang="en-US"/>
            <a:t>However, the unpredictability of first stage landings poses challenges, impacting cost optimization and launch efficiency. </a:t>
          </a:r>
        </a:p>
      </dgm:t>
    </dgm:pt>
    <dgm:pt modelId="{C95C1BDD-1CE6-45A6-9F16-6CA3BA08C676}" type="parTrans" cxnId="{8B1DBAC9-35B5-46AC-9C49-F58449CE91BF}">
      <dgm:prSet/>
      <dgm:spPr/>
      <dgm:t>
        <a:bodyPr/>
        <a:lstStyle/>
        <a:p>
          <a:endParaRPr lang="en-US"/>
        </a:p>
      </dgm:t>
    </dgm:pt>
    <dgm:pt modelId="{F597A9FF-DA1E-4A68-96EB-F51C31748D96}" type="sibTrans" cxnId="{8B1DBAC9-35B5-46AC-9C49-F58449CE91BF}">
      <dgm:prSet/>
      <dgm:spPr/>
      <dgm:t>
        <a:bodyPr/>
        <a:lstStyle/>
        <a:p>
          <a:endParaRPr lang="en-US"/>
        </a:p>
      </dgm:t>
    </dgm:pt>
    <dgm:pt modelId="{5F29A9F1-9E5D-4191-B219-B11059F6C3FC}">
      <dgm:prSet/>
      <dgm:spPr/>
      <dgm:t>
        <a:bodyPr/>
        <a:lstStyle/>
        <a:p>
          <a:pPr>
            <a:defRPr cap="all"/>
          </a:pPr>
          <a:r>
            <a:rPr lang="en-US"/>
            <a:t>In this project, we aim to predict Falcon 9 first stage landing success using data science techniques to enhance launch planning and cost-effectiveness.</a:t>
          </a:r>
        </a:p>
      </dgm:t>
    </dgm:pt>
    <dgm:pt modelId="{41A2512B-FF57-42A7-A0D7-9F62C84963CA}" type="parTrans" cxnId="{DF0C4496-8621-4F65-B4D5-17DBA2D534B8}">
      <dgm:prSet/>
      <dgm:spPr/>
      <dgm:t>
        <a:bodyPr/>
        <a:lstStyle/>
        <a:p>
          <a:endParaRPr lang="en-US"/>
        </a:p>
      </dgm:t>
    </dgm:pt>
    <dgm:pt modelId="{C5ACF4EF-900E-4E70-A1C4-69F5A5E0A718}" type="sibTrans" cxnId="{DF0C4496-8621-4F65-B4D5-17DBA2D534B8}">
      <dgm:prSet/>
      <dgm:spPr/>
      <dgm:t>
        <a:bodyPr/>
        <a:lstStyle/>
        <a:p>
          <a:endParaRPr lang="en-US"/>
        </a:p>
      </dgm:t>
    </dgm:pt>
    <dgm:pt modelId="{10508414-FC5A-448B-8643-29440F070CA6}" type="pres">
      <dgm:prSet presAssocID="{812810A7-1E4E-4ED8-96FB-C36DDAD59997}" presName="root" presStyleCnt="0">
        <dgm:presLayoutVars>
          <dgm:dir/>
          <dgm:resizeHandles val="exact"/>
        </dgm:presLayoutVars>
      </dgm:prSet>
      <dgm:spPr/>
    </dgm:pt>
    <dgm:pt modelId="{1BBBAED5-BB41-45DB-AC5E-4AD0E9828D0C}" type="pres">
      <dgm:prSet presAssocID="{070B3609-550C-4658-85C3-43F6B787E226}" presName="compNode" presStyleCnt="0"/>
      <dgm:spPr/>
    </dgm:pt>
    <dgm:pt modelId="{1CA66E17-579A-45DF-9FDF-CB1832C3435B}" type="pres">
      <dgm:prSet presAssocID="{070B3609-550C-4658-85C3-43F6B787E22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E0C1793-232F-4493-B6A4-23648926644F}" type="pres">
      <dgm:prSet presAssocID="{070B3609-550C-4658-85C3-43F6B787E22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489A97D8-68AF-47EC-A0D1-E5ED6BEF81AA}" type="pres">
      <dgm:prSet presAssocID="{070B3609-550C-4658-85C3-43F6B787E226}" presName="spaceRect" presStyleCnt="0"/>
      <dgm:spPr/>
    </dgm:pt>
    <dgm:pt modelId="{1E58EB02-B241-4A97-94CC-7CE2F2573F4F}" type="pres">
      <dgm:prSet presAssocID="{070B3609-550C-4658-85C3-43F6B787E226}" presName="textRect" presStyleLbl="revTx" presStyleIdx="0" presStyleCnt="3">
        <dgm:presLayoutVars>
          <dgm:chMax val="1"/>
          <dgm:chPref val="1"/>
        </dgm:presLayoutVars>
      </dgm:prSet>
      <dgm:spPr/>
    </dgm:pt>
    <dgm:pt modelId="{F4F8C3C5-80C6-4134-BCC1-80D6B2C0D9BE}" type="pres">
      <dgm:prSet presAssocID="{44A96238-D8A3-4AD4-9045-1E1C2A93C14E}" presName="sibTrans" presStyleCnt="0"/>
      <dgm:spPr/>
    </dgm:pt>
    <dgm:pt modelId="{09FA2401-073E-4629-9049-F6175BCA4962}" type="pres">
      <dgm:prSet presAssocID="{AEE82167-B616-4AF4-B83A-62271CB897D4}" presName="compNode" presStyleCnt="0"/>
      <dgm:spPr/>
    </dgm:pt>
    <dgm:pt modelId="{639F889B-9C86-4EE4-B075-096069FF0ACB}" type="pres">
      <dgm:prSet presAssocID="{AEE82167-B616-4AF4-B83A-62271CB897D4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0FF36DF-D14B-454F-BFAE-624E5440DFE7}" type="pres">
      <dgm:prSet presAssocID="{AEE82167-B616-4AF4-B83A-62271CB897D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48C65E2C-E75D-4CE6-A314-DC74B49E57B1}" type="pres">
      <dgm:prSet presAssocID="{AEE82167-B616-4AF4-B83A-62271CB897D4}" presName="spaceRect" presStyleCnt="0"/>
      <dgm:spPr/>
    </dgm:pt>
    <dgm:pt modelId="{95380E78-3FC2-4F4D-A59E-D9D5BAFAB740}" type="pres">
      <dgm:prSet presAssocID="{AEE82167-B616-4AF4-B83A-62271CB897D4}" presName="textRect" presStyleLbl="revTx" presStyleIdx="1" presStyleCnt="3">
        <dgm:presLayoutVars>
          <dgm:chMax val="1"/>
          <dgm:chPref val="1"/>
        </dgm:presLayoutVars>
      </dgm:prSet>
      <dgm:spPr/>
    </dgm:pt>
    <dgm:pt modelId="{168B5BD4-23E0-4745-BEDC-C3CC6BB50411}" type="pres">
      <dgm:prSet presAssocID="{F597A9FF-DA1E-4A68-96EB-F51C31748D96}" presName="sibTrans" presStyleCnt="0"/>
      <dgm:spPr/>
    </dgm:pt>
    <dgm:pt modelId="{0210753B-02DD-4B97-A79B-AA8ECBFBDCD5}" type="pres">
      <dgm:prSet presAssocID="{5F29A9F1-9E5D-4191-B219-B11059F6C3FC}" presName="compNode" presStyleCnt="0"/>
      <dgm:spPr/>
    </dgm:pt>
    <dgm:pt modelId="{B280EBA4-E338-4763-B2F1-43B7F0491793}" type="pres">
      <dgm:prSet presAssocID="{5F29A9F1-9E5D-4191-B219-B11059F6C3F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290E198-26BD-4F47-86CD-FA6C3FEA09C9}" type="pres">
      <dgm:prSet presAssocID="{5F29A9F1-9E5D-4191-B219-B11059F6C3F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arrow"/>
        </a:ext>
      </dgm:extLst>
    </dgm:pt>
    <dgm:pt modelId="{EB695988-5038-4415-82AC-392C10271BF3}" type="pres">
      <dgm:prSet presAssocID="{5F29A9F1-9E5D-4191-B219-B11059F6C3FC}" presName="spaceRect" presStyleCnt="0"/>
      <dgm:spPr/>
    </dgm:pt>
    <dgm:pt modelId="{B25DF333-D439-4302-A34B-158183F88B58}" type="pres">
      <dgm:prSet presAssocID="{5F29A9F1-9E5D-4191-B219-B11059F6C3F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C75C00A-8C4F-46F0-8383-7C858073B9BC}" srcId="{812810A7-1E4E-4ED8-96FB-C36DDAD59997}" destId="{070B3609-550C-4658-85C3-43F6B787E226}" srcOrd="0" destOrd="0" parTransId="{C86841C5-04BE-4149-BE74-2B7132CE6F07}" sibTransId="{44A96238-D8A3-4AD4-9045-1E1C2A93C14E}"/>
    <dgm:cxn modelId="{4D455B1E-6B6E-45F9-B41F-B7CBD1BF04EC}" type="presOf" srcId="{812810A7-1E4E-4ED8-96FB-C36DDAD59997}" destId="{10508414-FC5A-448B-8643-29440F070CA6}" srcOrd="0" destOrd="0" presId="urn:microsoft.com/office/officeart/2018/5/layout/IconLeafLabelList"/>
    <dgm:cxn modelId="{DF0C4496-8621-4F65-B4D5-17DBA2D534B8}" srcId="{812810A7-1E4E-4ED8-96FB-C36DDAD59997}" destId="{5F29A9F1-9E5D-4191-B219-B11059F6C3FC}" srcOrd="2" destOrd="0" parTransId="{41A2512B-FF57-42A7-A0D7-9F62C84963CA}" sibTransId="{C5ACF4EF-900E-4E70-A1C4-69F5A5E0A718}"/>
    <dgm:cxn modelId="{8AE054AB-A4EA-4CE5-BE39-5E068BD4AF5B}" type="presOf" srcId="{5F29A9F1-9E5D-4191-B219-B11059F6C3FC}" destId="{B25DF333-D439-4302-A34B-158183F88B58}" srcOrd="0" destOrd="0" presId="urn:microsoft.com/office/officeart/2018/5/layout/IconLeafLabelList"/>
    <dgm:cxn modelId="{66630CBB-A8CC-4D39-8894-C90E2D02ACEC}" type="presOf" srcId="{070B3609-550C-4658-85C3-43F6B787E226}" destId="{1E58EB02-B241-4A97-94CC-7CE2F2573F4F}" srcOrd="0" destOrd="0" presId="urn:microsoft.com/office/officeart/2018/5/layout/IconLeafLabelList"/>
    <dgm:cxn modelId="{8B1DBAC9-35B5-46AC-9C49-F58449CE91BF}" srcId="{812810A7-1E4E-4ED8-96FB-C36DDAD59997}" destId="{AEE82167-B616-4AF4-B83A-62271CB897D4}" srcOrd="1" destOrd="0" parTransId="{C95C1BDD-1CE6-45A6-9F16-6CA3BA08C676}" sibTransId="{F597A9FF-DA1E-4A68-96EB-F51C31748D96}"/>
    <dgm:cxn modelId="{7EAF7EFD-787A-4F6B-B364-D274D465D3FE}" type="presOf" srcId="{AEE82167-B616-4AF4-B83A-62271CB897D4}" destId="{95380E78-3FC2-4F4D-A59E-D9D5BAFAB740}" srcOrd="0" destOrd="0" presId="urn:microsoft.com/office/officeart/2018/5/layout/IconLeafLabelList"/>
    <dgm:cxn modelId="{F49DB627-87A0-421B-A28F-AE192D452F6B}" type="presParOf" srcId="{10508414-FC5A-448B-8643-29440F070CA6}" destId="{1BBBAED5-BB41-45DB-AC5E-4AD0E9828D0C}" srcOrd="0" destOrd="0" presId="urn:microsoft.com/office/officeart/2018/5/layout/IconLeafLabelList"/>
    <dgm:cxn modelId="{CAA61CAD-301C-46A0-BA2A-3F3B2ABA4FF6}" type="presParOf" srcId="{1BBBAED5-BB41-45DB-AC5E-4AD0E9828D0C}" destId="{1CA66E17-579A-45DF-9FDF-CB1832C3435B}" srcOrd="0" destOrd="0" presId="urn:microsoft.com/office/officeart/2018/5/layout/IconLeafLabelList"/>
    <dgm:cxn modelId="{D57A3409-964D-4C57-BB8F-E19ADF111A1B}" type="presParOf" srcId="{1BBBAED5-BB41-45DB-AC5E-4AD0E9828D0C}" destId="{7E0C1793-232F-4493-B6A4-23648926644F}" srcOrd="1" destOrd="0" presId="urn:microsoft.com/office/officeart/2018/5/layout/IconLeafLabelList"/>
    <dgm:cxn modelId="{D1F8AB0B-C13F-4EB5-AFD4-34E0439CE44A}" type="presParOf" srcId="{1BBBAED5-BB41-45DB-AC5E-4AD0E9828D0C}" destId="{489A97D8-68AF-47EC-A0D1-E5ED6BEF81AA}" srcOrd="2" destOrd="0" presId="urn:microsoft.com/office/officeart/2018/5/layout/IconLeafLabelList"/>
    <dgm:cxn modelId="{69A8DD8D-3C3D-4331-B3C9-E0F9E83AA6BA}" type="presParOf" srcId="{1BBBAED5-BB41-45DB-AC5E-4AD0E9828D0C}" destId="{1E58EB02-B241-4A97-94CC-7CE2F2573F4F}" srcOrd="3" destOrd="0" presId="urn:microsoft.com/office/officeart/2018/5/layout/IconLeafLabelList"/>
    <dgm:cxn modelId="{55358C25-DB89-4585-B52E-36AAAF48364C}" type="presParOf" srcId="{10508414-FC5A-448B-8643-29440F070CA6}" destId="{F4F8C3C5-80C6-4134-BCC1-80D6B2C0D9BE}" srcOrd="1" destOrd="0" presId="urn:microsoft.com/office/officeart/2018/5/layout/IconLeafLabelList"/>
    <dgm:cxn modelId="{C889414B-4C64-4626-A337-586648158CD4}" type="presParOf" srcId="{10508414-FC5A-448B-8643-29440F070CA6}" destId="{09FA2401-073E-4629-9049-F6175BCA4962}" srcOrd="2" destOrd="0" presId="urn:microsoft.com/office/officeart/2018/5/layout/IconLeafLabelList"/>
    <dgm:cxn modelId="{8CA846A9-DC4F-499D-BE05-AE661C08FC2A}" type="presParOf" srcId="{09FA2401-073E-4629-9049-F6175BCA4962}" destId="{639F889B-9C86-4EE4-B075-096069FF0ACB}" srcOrd="0" destOrd="0" presId="urn:microsoft.com/office/officeart/2018/5/layout/IconLeafLabelList"/>
    <dgm:cxn modelId="{3975B967-1678-41F5-A846-4689C47AF18E}" type="presParOf" srcId="{09FA2401-073E-4629-9049-F6175BCA4962}" destId="{E0FF36DF-D14B-454F-BFAE-624E5440DFE7}" srcOrd="1" destOrd="0" presId="urn:microsoft.com/office/officeart/2018/5/layout/IconLeafLabelList"/>
    <dgm:cxn modelId="{03D52072-A22E-40C1-A9DF-7454CB62DA3D}" type="presParOf" srcId="{09FA2401-073E-4629-9049-F6175BCA4962}" destId="{48C65E2C-E75D-4CE6-A314-DC74B49E57B1}" srcOrd="2" destOrd="0" presId="urn:microsoft.com/office/officeart/2018/5/layout/IconLeafLabelList"/>
    <dgm:cxn modelId="{EDC6BC66-A506-4BC9-9B39-D4FD1B2089ED}" type="presParOf" srcId="{09FA2401-073E-4629-9049-F6175BCA4962}" destId="{95380E78-3FC2-4F4D-A59E-D9D5BAFAB740}" srcOrd="3" destOrd="0" presId="urn:microsoft.com/office/officeart/2018/5/layout/IconLeafLabelList"/>
    <dgm:cxn modelId="{4BDD7F85-5128-4059-AB61-02DF2F4ADE95}" type="presParOf" srcId="{10508414-FC5A-448B-8643-29440F070CA6}" destId="{168B5BD4-23E0-4745-BEDC-C3CC6BB50411}" srcOrd="3" destOrd="0" presId="urn:microsoft.com/office/officeart/2018/5/layout/IconLeafLabelList"/>
    <dgm:cxn modelId="{54942ADC-45CF-444B-8110-6F9B25DB3640}" type="presParOf" srcId="{10508414-FC5A-448B-8643-29440F070CA6}" destId="{0210753B-02DD-4B97-A79B-AA8ECBFBDCD5}" srcOrd="4" destOrd="0" presId="urn:microsoft.com/office/officeart/2018/5/layout/IconLeafLabelList"/>
    <dgm:cxn modelId="{8FB384DA-3AAC-40AC-8731-E41E08192E94}" type="presParOf" srcId="{0210753B-02DD-4B97-A79B-AA8ECBFBDCD5}" destId="{B280EBA4-E338-4763-B2F1-43B7F0491793}" srcOrd="0" destOrd="0" presId="urn:microsoft.com/office/officeart/2018/5/layout/IconLeafLabelList"/>
    <dgm:cxn modelId="{D650B321-ADEA-479E-9BBC-5D63597A358A}" type="presParOf" srcId="{0210753B-02DD-4B97-A79B-AA8ECBFBDCD5}" destId="{8290E198-26BD-4F47-86CD-FA6C3FEA09C9}" srcOrd="1" destOrd="0" presId="urn:microsoft.com/office/officeart/2018/5/layout/IconLeafLabelList"/>
    <dgm:cxn modelId="{52577226-6AAF-4367-B2AF-62BBA0326414}" type="presParOf" srcId="{0210753B-02DD-4B97-A79B-AA8ECBFBDCD5}" destId="{EB695988-5038-4415-82AC-392C10271BF3}" srcOrd="2" destOrd="0" presId="urn:microsoft.com/office/officeart/2018/5/layout/IconLeafLabelList"/>
    <dgm:cxn modelId="{75D3A602-EE9F-4510-8D7F-F56D848D3121}" type="presParOf" srcId="{0210753B-02DD-4B97-A79B-AA8ECBFBDCD5}" destId="{B25DF333-D439-4302-A34B-158183F88B5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6E72A7-C617-49EF-A304-FA0B185C42E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4C17C18-B7B2-429D-8C43-0C65046B0050}">
      <dgm:prSet/>
      <dgm:spPr/>
      <dgm:t>
        <a:bodyPr/>
        <a:lstStyle/>
        <a:p>
          <a:r>
            <a:rPr lang="en-US"/>
            <a:t>Executive Summary</a:t>
          </a:r>
        </a:p>
      </dgm:t>
    </dgm:pt>
    <dgm:pt modelId="{E94037E3-3129-497D-9DD7-81A0141A1E64}" type="parTrans" cxnId="{80E314F9-C81D-4ADF-AB5B-01A4F688F647}">
      <dgm:prSet/>
      <dgm:spPr/>
      <dgm:t>
        <a:bodyPr/>
        <a:lstStyle/>
        <a:p>
          <a:endParaRPr lang="en-US"/>
        </a:p>
      </dgm:t>
    </dgm:pt>
    <dgm:pt modelId="{38A84ACB-1003-46FC-AA75-4D6DFAF8FD5E}" type="sibTrans" cxnId="{80E314F9-C81D-4ADF-AB5B-01A4F688F647}">
      <dgm:prSet/>
      <dgm:spPr/>
      <dgm:t>
        <a:bodyPr/>
        <a:lstStyle/>
        <a:p>
          <a:endParaRPr lang="en-US"/>
        </a:p>
      </dgm:t>
    </dgm:pt>
    <dgm:pt modelId="{66C01659-B971-4E44-A257-391BF60F8ABD}">
      <dgm:prSet/>
      <dgm:spPr/>
      <dgm:t>
        <a:bodyPr/>
        <a:lstStyle/>
        <a:p>
          <a:r>
            <a:rPr lang="en-US"/>
            <a:t>Data Collection: Retrieved telemetry data and mission details from SpaceX API using Python.</a:t>
          </a:r>
        </a:p>
      </dgm:t>
    </dgm:pt>
    <dgm:pt modelId="{B1693BB9-BD76-40AA-AAE1-C5E592217FCC}" type="parTrans" cxnId="{5C2DE107-4F2E-4CC4-8B52-B4154F759C3E}">
      <dgm:prSet/>
      <dgm:spPr/>
      <dgm:t>
        <a:bodyPr/>
        <a:lstStyle/>
        <a:p>
          <a:endParaRPr lang="en-US"/>
        </a:p>
      </dgm:t>
    </dgm:pt>
    <dgm:pt modelId="{ED14D396-553F-4CFE-A703-47662868D1F0}" type="sibTrans" cxnId="{5C2DE107-4F2E-4CC4-8B52-B4154F759C3E}">
      <dgm:prSet/>
      <dgm:spPr/>
      <dgm:t>
        <a:bodyPr/>
        <a:lstStyle/>
        <a:p>
          <a:endParaRPr lang="en-US"/>
        </a:p>
      </dgm:t>
    </dgm:pt>
    <dgm:pt modelId="{3BADDBC7-D030-4387-86B5-652E4B403944}">
      <dgm:prSet/>
      <dgm:spPr/>
      <dgm:t>
        <a:bodyPr/>
        <a:lstStyle/>
        <a:p>
          <a:r>
            <a:rPr lang="en-US"/>
            <a:t>Data Processing: Cleaned and prepared collected data for analysis.</a:t>
          </a:r>
        </a:p>
      </dgm:t>
    </dgm:pt>
    <dgm:pt modelId="{8FD0BF26-8621-404D-A0FB-3465ADD22647}" type="parTrans" cxnId="{EAAED3D3-31F7-4A67-93F0-07820EB3304D}">
      <dgm:prSet/>
      <dgm:spPr/>
      <dgm:t>
        <a:bodyPr/>
        <a:lstStyle/>
        <a:p>
          <a:endParaRPr lang="en-US"/>
        </a:p>
      </dgm:t>
    </dgm:pt>
    <dgm:pt modelId="{A97EF05E-B22B-4484-998C-B89C73669A1B}" type="sibTrans" cxnId="{EAAED3D3-31F7-4A67-93F0-07820EB3304D}">
      <dgm:prSet/>
      <dgm:spPr/>
      <dgm:t>
        <a:bodyPr/>
        <a:lstStyle/>
        <a:p>
          <a:endParaRPr lang="en-US"/>
        </a:p>
      </dgm:t>
    </dgm:pt>
    <dgm:pt modelId="{AEB402CA-A226-45BC-82D7-7789235C15CE}">
      <dgm:prSet/>
      <dgm:spPr/>
      <dgm:t>
        <a:bodyPr/>
        <a:lstStyle/>
        <a:p>
          <a:r>
            <a:rPr lang="en-US"/>
            <a:t>EDA: Utilized visualization and SQL for exploratory data analysis.</a:t>
          </a:r>
        </a:p>
      </dgm:t>
    </dgm:pt>
    <dgm:pt modelId="{8306C31B-98A2-4045-A0E6-F2581D42215F}" type="parTrans" cxnId="{616CF723-5455-4EC8-8295-9C53509A924B}">
      <dgm:prSet/>
      <dgm:spPr/>
      <dgm:t>
        <a:bodyPr/>
        <a:lstStyle/>
        <a:p>
          <a:endParaRPr lang="en-US"/>
        </a:p>
      </dgm:t>
    </dgm:pt>
    <dgm:pt modelId="{40A5D56A-07E1-4B22-88C6-16858C96C480}" type="sibTrans" cxnId="{616CF723-5455-4EC8-8295-9C53509A924B}">
      <dgm:prSet/>
      <dgm:spPr/>
      <dgm:t>
        <a:bodyPr/>
        <a:lstStyle/>
        <a:p>
          <a:endParaRPr lang="en-US"/>
        </a:p>
      </dgm:t>
    </dgm:pt>
    <dgm:pt modelId="{5DE45D30-E215-4856-8059-8869FA60A563}">
      <dgm:prSet/>
      <dgm:spPr/>
      <dgm:t>
        <a:bodyPr/>
        <a:lstStyle/>
        <a:p>
          <a:r>
            <a:rPr lang="en-US"/>
            <a:t>Interactive Visual Analytics: Implemented Folium and Plotly Dash for interactive visualizations.</a:t>
          </a:r>
        </a:p>
      </dgm:t>
    </dgm:pt>
    <dgm:pt modelId="{B3E6B34C-CB1A-42EC-951E-CD05B64D8CBC}" type="parTrans" cxnId="{ED707873-7835-492F-8365-5979E0C7A0C5}">
      <dgm:prSet/>
      <dgm:spPr/>
      <dgm:t>
        <a:bodyPr/>
        <a:lstStyle/>
        <a:p>
          <a:endParaRPr lang="en-US"/>
        </a:p>
      </dgm:t>
    </dgm:pt>
    <dgm:pt modelId="{9FD25C59-C9F6-4018-AE5C-B80B320806FF}" type="sibTrans" cxnId="{ED707873-7835-492F-8365-5979E0C7A0C5}">
      <dgm:prSet/>
      <dgm:spPr/>
      <dgm:t>
        <a:bodyPr/>
        <a:lstStyle/>
        <a:p>
          <a:endParaRPr lang="en-US"/>
        </a:p>
      </dgm:t>
    </dgm:pt>
    <dgm:pt modelId="{A06FDF98-13F1-4252-B82D-022B10FA6ECF}">
      <dgm:prSet/>
      <dgm:spPr/>
      <dgm:t>
        <a:bodyPr/>
        <a:lstStyle/>
        <a:p>
          <a:r>
            <a:rPr lang="en-US"/>
            <a:t>Predictive Analysis: Developed, tuned, and evaluated classification models to predict landing outcomes.</a:t>
          </a:r>
        </a:p>
      </dgm:t>
    </dgm:pt>
    <dgm:pt modelId="{2C6A07CD-F948-4145-8EBB-4D854027248C}" type="parTrans" cxnId="{CDC24D02-4D1F-43BC-B1B9-A9F617BAED5B}">
      <dgm:prSet/>
      <dgm:spPr/>
      <dgm:t>
        <a:bodyPr/>
        <a:lstStyle/>
        <a:p>
          <a:endParaRPr lang="en-US"/>
        </a:p>
      </dgm:t>
    </dgm:pt>
    <dgm:pt modelId="{338D638B-7FA6-4AD2-88CC-3E421C6F18CA}" type="sibTrans" cxnId="{CDC24D02-4D1F-43BC-B1B9-A9F617BAED5B}">
      <dgm:prSet/>
      <dgm:spPr/>
      <dgm:t>
        <a:bodyPr/>
        <a:lstStyle/>
        <a:p>
          <a:endParaRPr lang="en-US"/>
        </a:p>
      </dgm:t>
    </dgm:pt>
    <dgm:pt modelId="{D91C6752-6984-48A9-B702-3E2007DABA1C}" type="pres">
      <dgm:prSet presAssocID="{BC6E72A7-C617-49EF-A304-FA0B185C42E1}" presName="root" presStyleCnt="0">
        <dgm:presLayoutVars>
          <dgm:dir/>
          <dgm:resizeHandles val="exact"/>
        </dgm:presLayoutVars>
      </dgm:prSet>
      <dgm:spPr/>
    </dgm:pt>
    <dgm:pt modelId="{F1246EE2-D5E9-4337-8AE8-A2CC417BA814}" type="pres">
      <dgm:prSet presAssocID="{C4C17C18-B7B2-429D-8C43-0C65046B0050}" presName="compNode" presStyleCnt="0"/>
      <dgm:spPr/>
    </dgm:pt>
    <dgm:pt modelId="{607C107A-C197-4EDC-A85F-8870B0DE647F}" type="pres">
      <dgm:prSet presAssocID="{C4C17C18-B7B2-429D-8C43-0C65046B005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11F349E-8520-4C9F-A6BE-95A64DB1D506}" type="pres">
      <dgm:prSet presAssocID="{C4C17C18-B7B2-429D-8C43-0C65046B0050}" presName="spaceRect" presStyleCnt="0"/>
      <dgm:spPr/>
    </dgm:pt>
    <dgm:pt modelId="{3F56C6FA-D297-48AC-A526-0500E16F3E30}" type="pres">
      <dgm:prSet presAssocID="{C4C17C18-B7B2-429D-8C43-0C65046B0050}" presName="textRect" presStyleLbl="revTx" presStyleIdx="0" presStyleCnt="6">
        <dgm:presLayoutVars>
          <dgm:chMax val="1"/>
          <dgm:chPref val="1"/>
        </dgm:presLayoutVars>
      </dgm:prSet>
      <dgm:spPr/>
    </dgm:pt>
    <dgm:pt modelId="{6DEDB4E3-7CBC-48DA-8B65-A743174A4B45}" type="pres">
      <dgm:prSet presAssocID="{38A84ACB-1003-46FC-AA75-4D6DFAF8FD5E}" presName="sibTrans" presStyleCnt="0"/>
      <dgm:spPr/>
    </dgm:pt>
    <dgm:pt modelId="{86CA742C-EF45-44F0-A494-23FC18C136E9}" type="pres">
      <dgm:prSet presAssocID="{66C01659-B971-4E44-A257-391BF60F8ABD}" presName="compNode" presStyleCnt="0"/>
      <dgm:spPr/>
    </dgm:pt>
    <dgm:pt modelId="{3E2D3C80-6075-42C9-86A4-0924E955B794}" type="pres">
      <dgm:prSet presAssocID="{66C01659-B971-4E44-A257-391BF60F8AB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C5AFA08-202E-487C-87B7-D5571C0C243C}" type="pres">
      <dgm:prSet presAssocID="{66C01659-B971-4E44-A257-391BF60F8ABD}" presName="spaceRect" presStyleCnt="0"/>
      <dgm:spPr/>
    </dgm:pt>
    <dgm:pt modelId="{0AFF675C-69FD-4AFF-8E00-34BFFD549C28}" type="pres">
      <dgm:prSet presAssocID="{66C01659-B971-4E44-A257-391BF60F8ABD}" presName="textRect" presStyleLbl="revTx" presStyleIdx="1" presStyleCnt="6">
        <dgm:presLayoutVars>
          <dgm:chMax val="1"/>
          <dgm:chPref val="1"/>
        </dgm:presLayoutVars>
      </dgm:prSet>
      <dgm:spPr/>
    </dgm:pt>
    <dgm:pt modelId="{462DB2F8-D656-4C30-A07D-02499C152D86}" type="pres">
      <dgm:prSet presAssocID="{ED14D396-553F-4CFE-A703-47662868D1F0}" presName="sibTrans" presStyleCnt="0"/>
      <dgm:spPr/>
    </dgm:pt>
    <dgm:pt modelId="{0B2DC7CC-3662-4CA6-853F-68498C8FCAFD}" type="pres">
      <dgm:prSet presAssocID="{3BADDBC7-D030-4387-86B5-652E4B403944}" presName="compNode" presStyleCnt="0"/>
      <dgm:spPr/>
    </dgm:pt>
    <dgm:pt modelId="{0A4668AE-B8B1-464B-B47A-F02EB67BEC77}" type="pres">
      <dgm:prSet presAssocID="{3BADDBC7-D030-4387-86B5-652E4B40394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A2E68EA-A84F-4296-9EA0-35D80194FEAF}" type="pres">
      <dgm:prSet presAssocID="{3BADDBC7-D030-4387-86B5-652E4B403944}" presName="spaceRect" presStyleCnt="0"/>
      <dgm:spPr/>
    </dgm:pt>
    <dgm:pt modelId="{8920583E-3B16-4073-B664-31E882AC7D6A}" type="pres">
      <dgm:prSet presAssocID="{3BADDBC7-D030-4387-86B5-652E4B403944}" presName="textRect" presStyleLbl="revTx" presStyleIdx="2" presStyleCnt="6">
        <dgm:presLayoutVars>
          <dgm:chMax val="1"/>
          <dgm:chPref val="1"/>
        </dgm:presLayoutVars>
      </dgm:prSet>
      <dgm:spPr/>
    </dgm:pt>
    <dgm:pt modelId="{8C6C308B-1B2B-4095-9552-44D4A18CD8D5}" type="pres">
      <dgm:prSet presAssocID="{A97EF05E-B22B-4484-998C-B89C73669A1B}" presName="sibTrans" presStyleCnt="0"/>
      <dgm:spPr/>
    </dgm:pt>
    <dgm:pt modelId="{AA294A4D-18C5-440E-898C-3042F8BB3BD7}" type="pres">
      <dgm:prSet presAssocID="{AEB402CA-A226-45BC-82D7-7789235C15CE}" presName="compNode" presStyleCnt="0"/>
      <dgm:spPr/>
    </dgm:pt>
    <dgm:pt modelId="{1789E51D-8A4F-4ABC-BC77-2119BC552148}" type="pres">
      <dgm:prSet presAssocID="{AEB402CA-A226-45BC-82D7-7789235C15C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3FDFBDF-1643-427E-8E3C-ACDE2451EBC6}" type="pres">
      <dgm:prSet presAssocID="{AEB402CA-A226-45BC-82D7-7789235C15CE}" presName="spaceRect" presStyleCnt="0"/>
      <dgm:spPr/>
    </dgm:pt>
    <dgm:pt modelId="{E5C93CB1-9BBF-4812-8387-9AFCC02EC66F}" type="pres">
      <dgm:prSet presAssocID="{AEB402CA-A226-45BC-82D7-7789235C15CE}" presName="textRect" presStyleLbl="revTx" presStyleIdx="3" presStyleCnt="6">
        <dgm:presLayoutVars>
          <dgm:chMax val="1"/>
          <dgm:chPref val="1"/>
        </dgm:presLayoutVars>
      </dgm:prSet>
      <dgm:spPr/>
    </dgm:pt>
    <dgm:pt modelId="{548E5BB0-EE06-4B0D-A82F-3A9EE7FE6136}" type="pres">
      <dgm:prSet presAssocID="{40A5D56A-07E1-4B22-88C6-16858C96C480}" presName="sibTrans" presStyleCnt="0"/>
      <dgm:spPr/>
    </dgm:pt>
    <dgm:pt modelId="{F6DA1C1F-3F9F-4174-B4DF-3DE5C7D2960B}" type="pres">
      <dgm:prSet presAssocID="{5DE45D30-E215-4856-8059-8869FA60A563}" presName="compNode" presStyleCnt="0"/>
      <dgm:spPr/>
    </dgm:pt>
    <dgm:pt modelId="{F86DADD2-DA52-43C4-A396-22E108693B6E}" type="pres">
      <dgm:prSet presAssocID="{5DE45D30-E215-4856-8059-8869FA60A56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563E4014-DB0D-4C91-A584-4FDCEC3E042C}" type="pres">
      <dgm:prSet presAssocID="{5DE45D30-E215-4856-8059-8869FA60A563}" presName="spaceRect" presStyleCnt="0"/>
      <dgm:spPr/>
    </dgm:pt>
    <dgm:pt modelId="{B10CDE1D-964F-4588-B73E-C93B30A6AE03}" type="pres">
      <dgm:prSet presAssocID="{5DE45D30-E215-4856-8059-8869FA60A563}" presName="textRect" presStyleLbl="revTx" presStyleIdx="4" presStyleCnt="6">
        <dgm:presLayoutVars>
          <dgm:chMax val="1"/>
          <dgm:chPref val="1"/>
        </dgm:presLayoutVars>
      </dgm:prSet>
      <dgm:spPr/>
    </dgm:pt>
    <dgm:pt modelId="{3E5FBF54-D237-48A3-B597-7BBFA627E4C7}" type="pres">
      <dgm:prSet presAssocID="{9FD25C59-C9F6-4018-AE5C-B80B320806FF}" presName="sibTrans" presStyleCnt="0"/>
      <dgm:spPr/>
    </dgm:pt>
    <dgm:pt modelId="{BEBC8E8B-8584-4509-B245-E16970B3B10B}" type="pres">
      <dgm:prSet presAssocID="{A06FDF98-13F1-4252-B82D-022B10FA6ECF}" presName="compNode" presStyleCnt="0"/>
      <dgm:spPr/>
    </dgm:pt>
    <dgm:pt modelId="{1A2461F0-954A-4D38-BFA6-A04525542B9B}" type="pres">
      <dgm:prSet presAssocID="{A06FDF98-13F1-4252-B82D-022B10FA6EC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A04EB626-22D4-48D5-B77E-79E28DBD82D7}" type="pres">
      <dgm:prSet presAssocID="{A06FDF98-13F1-4252-B82D-022B10FA6ECF}" presName="spaceRect" presStyleCnt="0"/>
      <dgm:spPr/>
    </dgm:pt>
    <dgm:pt modelId="{C99A0317-D097-48E7-8870-B1273791CCDA}" type="pres">
      <dgm:prSet presAssocID="{A06FDF98-13F1-4252-B82D-022B10FA6EC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DC24D02-4D1F-43BC-B1B9-A9F617BAED5B}" srcId="{BC6E72A7-C617-49EF-A304-FA0B185C42E1}" destId="{A06FDF98-13F1-4252-B82D-022B10FA6ECF}" srcOrd="5" destOrd="0" parTransId="{2C6A07CD-F948-4145-8EBB-4D854027248C}" sibTransId="{338D638B-7FA6-4AD2-88CC-3E421C6F18CA}"/>
    <dgm:cxn modelId="{5C2DE107-4F2E-4CC4-8B52-B4154F759C3E}" srcId="{BC6E72A7-C617-49EF-A304-FA0B185C42E1}" destId="{66C01659-B971-4E44-A257-391BF60F8ABD}" srcOrd="1" destOrd="0" parTransId="{B1693BB9-BD76-40AA-AAE1-C5E592217FCC}" sibTransId="{ED14D396-553F-4CFE-A703-47662868D1F0}"/>
    <dgm:cxn modelId="{5F852708-C5CF-4D36-8127-8B359309D2FD}" type="presOf" srcId="{5DE45D30-E215-4856-8059-8869FA60A563}" destId="{B10CDE1D-964F-4588-B73E-C93B30A6AE03}" srcOrd="0" destOrd="0" presId="urn:microsoft.com/office/officeart/2018/2/layout/IconLabelList"/>
    <dgm:cxn modelId="{616CF723-5455-4EC8-8295-9C53509A924B}" srcId="{BC6E72A7-C617-49EF-A304-FA0B185C42E1}" destId="{AEB402CA-A226-45BC-82D7-7789235C15CE}" srcOrd="3" destOrd="0" parTransId="{8306C31B-98A2-4045-A0E6-F2581D42215F}" sibTransId="{40A5D56A-07E1-4B22-88C6-16858C96C480}"/>
    <dgm:cxn modelId="{B4E9BB46-13B6-4897-BA15-6F63988B07A0}" type="presOf" srcId="{C4C17C18-B7B2-429D-8C43-0C65046B0050}" destId="{3F56C6FA-D297-48AC-A526-0500E16F3E30}" srcOrd="0" destOrd="0" presId="urn:microsoft.com/office/officeart/2018/2/layout/IconLabelList"/>
    <dgm:cxn modelId="{ED707873-7835-492F-8365-5979E0C7A0C5}" srcId="{BC6E72A7-C617-49EF-A304-FA0B185C42E1}" destId="{5DE45D30-E215-4856-8059-8869FA60A563}" srcOrd="4" destOrd="0" parTransId="{B3E6B34C-CB1A-42EC-951E-CD05B64D8CBC}" sibTransId="{9FD25C59-C9F6-4018-AE5C-B80B320806FF}"/>
    <dgm:cxn modelId="{F9698E87-E016-4591-8536-707E7650AB2B}" type="presOf" srcId="{3BADDBC7-D030-4387-86B5-652E4B403944}" destId="{8920583E-3B16-4073-B664-31E882AC7D6A}" srcOrd="0" destOrd="0" presId="urn:microsoft.com/office/officeart/2018/2/layout/IconLabelList"/>
    <dgm:cxn modelId="{EAAED3D3-31F7-4A67-93F0-07820EB3304D}" srcId="{BC6E72A7-C617-49EF-A304-FA0B185C42E1}" destId="{3BADDBC7-D030-4387-86B5-652E4B403944}" srcOrd="2" destOrd="0" parTransId="{8FD0BF26-8621-404D-A0FB-3465ADD22647}" sibTransId="{A97EF05E-B22B-4484-998C-B89C73669A1B}"/>
    <dgm:cxn modelId="{BFDFE9E2-3A75-4B92-AF24-157AFABEB3DE}" type="presOf" srcId="{BC6E72A7-C617-49EF-A304-FA0B185C42E1}" destId="{D91C6752-6984-48A9-B702-3E2007DABA1C}" srcOrd="0" destOrd="0" presId="urn:microsoft.com/office/officeart/2018/2/layout/IconLabelList"/>
    <dgm:cxn modelId="{5D6342E8-0EDA-4742-A2A8-EA7DB77BD711}" type="presOf" srcId="{AEB402CA-A226-45BC-82D7-7789235C15CE}" destId="{E5C93CB1-9BBF-4812-8387-9AFCC02EC66F}" srcOrd="0" destOrd="0" presId="urn:microsoft.com/office/officeart/2018/2/layout/IconLabelList"/>
    <dgm:cxn modelId="{436B7EF5-1079-4B26-BC8E-8547326B01A6}" type="presOf" srcId="{A06FDF98-13F1-4252-B82D-022B10FA6ECF}" destId="{C99A0317-D097-48E7-8870-B1273791CCDA}" srcOrd="0" destOrd="0" presId="urn:microsoft.com/office/officeart/2018/2/layout/IconLabelList"/>
    <dgm:cxn modelId="{80E314F9-C81D-4ADF-AB5B-01A4F688F647}" srcId="{BC6E72A7-C617-49EF-A304-FA0B185C42E1}" destId="{C4C17C18-B7B2-429D-8C43-0C65046B0050}" srcOrd="0" destOrd="0" parTransId="{E94037E3-3129-497D-9DD7-81A0141A1E64}" sibTransId="{38A84ACB-1003-46FC-AA75-4D6DFAF8FD5E}"/>
    <dgm:cxn modelId="{F4185FFA-8773-4010-898B-C95C26977E30}" type="presOf" srcId="{66C01659-B971-4E44-A257-391BF60F8ABD}" destId="{0AFF675C-69FD-4AFF-8E00-34BFFD549C28}" srcOrd="0" destOrd="0" presId="urn:microsoft.com/office/officeart/2018/2/layout/IconLabelList"/>
    <dgm:cxn modelId="{92A3BFEB-7CDF-40EF-B4BE-99010BE2EB4C}" type="presParOf" srcId="{D91C6752-6984-48A9-B702-3E2007DABA1C}" destId="{F1246EE2-D5E9-4337-8AE8-A2CC417BA814}" srcOrd="0" destOrd="0" presId="urn:microsoft.com/office/officeart/2018/2/layout/IconLabelList"/>
    <dgm:cxn modelId="{B8E68B0F-E040-4F55-B509-DAFFDB0C560D}" type="presParOf" srcId="{F1246EE2-D5E9-4337-8AE8-A2CC417BA814}" destId="{607C107A-C197-4EDC-A85F-8870B0DE647F}" srcOrd="0" destOrd="0" presId="urn:microsoft.com/office/officeart/2018/2/layout/IconLabelList"/>
    <dgm:cxn modelId="{AD452A9A-A345-42B4-9B05-B2C518729AB8}" type="presParOf" srcId="{F1246EE2-D5E9-4337-8AE8-A2CC417BA814}" destId="{011F349E-8520-4C9F-A6BE-95A64DB1D506}" srcOrd="1" destOrd="0" presId="urn:microsoft.com/office/officeart/2018/2/layout/IconLabelList"/>
    <dgm:cxn modelId="{10C2F910-BF97-4551-8C5E-463A35E4893F}" type="presParOf" srcId="{F1246EE2-D5E9-4337-8AE8-A2CC417BA814}" destId="{3F56C6FA-D297-48AC-A526-0500E16F3E30}" srcOrd="2" destOrd="0" presId="urn:microsoft.com/office/officeart/2018/2/layout/IconLabelList"/>
    <dgm:cxn modelId="{BB434250-0A9C-4A80-AC3A-2AB7B893B430}" type="presParOf" srcId="{D91C6752-6984-48A9-B702-3E2007DABA1C}" destId="{6DEDB4E3-7CBC-48DA-8B65-A743174A4B45}" srcOrd="1" destOrd="0" presId="urn:microsoft.com/office/officeart/2018/2/layout/IconLabelList"/>
    <dgm:cxn modelId="{9FFB871D-4FDF-488A-B21C-77EF65FA65D0}" type="presParOf" srcId="{D91C6752-6984-48A9-B702-3E2007DABA1C}" destId="{86CA742C-EF45-44F0-A494-23FC18C136E9}" srcOrd="2" destOrd="0" presId="urn:microsoft.com/office/officeart/2018/2/layout/IconLabelList"/>
    <dgm:cxn modelId="{DE8A7D38-5A0A-403C-B5EC-425EE9B7B309}" type="presParOf" srcId="{86CA742C-EF45-44F0-A494-23FC18C136E9}" destId="{3E2D3C80-6075-42C9-86A4-0924E955B794}" srcOrd="0" destOrd="0" presId="urn:microsoft.com/office/officeart/2018/2/layout/IconLabelList"/>
    <dgm:cxn modelId="{87BC4C74-2A40-410E-9138-A905813BDF55}" type="presParOf" srcId="{86CA742C-EF45-44F0-A494-23FC18C136E9}" destId="{FC5AFA08-202E-487C-87B7-D5571C0C243C}" srcOrd="1" destOrd="0" presId="urn:microsoft.com/office/officeart/2018/2/layout/IconLabelList"/>
    <dgm:cxn modelId="{2D7BD8A0-EEF0-47E0-9BB9-EA5AD7096C6F}" type="presParOf" srcId="{86CA742C-EF45-44F0-A494-23FC18C136E9}" destId="{0AFF675C-69FD-4AFF-8E00-34BFFD549C28}" srcOrd="2" destOrd="0" presId="urn:microsoft.com/office/officeart/2018/2/layout/IconLabelList"/>
    <dgm:cxn modelId="{18DB7072-2E35-4C8C-BE22-9E917361A7C1}" type="presParOf" srcId="{D91C6752-6984-48A9-B702-3E2007DABA1C}" destId="{462DB2F8-D656-4C30-A07D-02499C152D86}" srcOrd="3" destOrd="0" presId="urn:microsoft.com/office/officeart/2018/2/layout/IconLabelList"/>
    <dgm:cxn modelId="{B9F9F296-EA0E-4271-9D4A-B5319E5DFA66}" type="presParOf" srcId="{D91C6752-6984-48A9-B702-3E2007DABA1C}" destId="{0B2DC7CC-3662-4CA6-853F-68498C8FCAFD}" srcOrd="4" destOrd="0" presId="urn:microsoft.com/office/officeart/2018/2/layout/IconLabelList"/>
    <dgm:cxn modelId="{DB06A415-8BE5-4C98-9FAB-3885421DEE24}" type="presParOf" srcId="{0B2DC7CC-3662-4CA6-853F-68498C8FCAFD}" destId="{0A4668AE-B8B1-464B-B47A-F02EB67BEC77}" srcOrd="0" destOrd="0" presId="urn:microsoft.com/office/officeart/2018/2/layout/IconLabelList"/>
    <dgm:cxn modelId="{AFE9DDC2-EE66-4B03-998C-8B376F06FFFA}" type="presParOf" srcId="{0B2DC7CC-3662-4CA6-853F-68498C8FCAFD}" destId="{CA2E68EA-A84F-4296-9EA0-35D80194FEAF}" srcOrd="1" destOrd="0" presId="urn:microsoft.com/office/officeart/2018/2/layout/IconLabelList"/>
    <dgm:cxn modelId="{EB316227-94BC-49CA-8105-4ABD8986B5FB}" type="presParOf" srcId="{0B2DC7CC-3662-4CA6-853F-68498C8FCAFD}" destId="{8920583E-3B16-4073-B664-31E882AC7D6A}" srcOrd="2" destOrd="0" presId="urn:microsoft.com/office/officeart/2018/2/layout/IconLabelList"/>
    <dgm:cxn modelId="{B910FB9A-EBDA-4FDE-8A3B-D0ABEA3F6C4C}" type="presParOf" srcId="{D91C6752-6984-48A9-B702-3E2007DABA1C}" destId="{8C6C308B-1B2B-4095-9552-44D4A18CD8D5}" srcOrd="5" destOrd="0" presId="urn:microsoft.com/office/officeart/2018/2/layout/IconLabelList"/>
    <dgm:cxn modelId="{2B3A2760-9D18-46BC-85AA-58C4E307E292}" type="presParOf" srcId="{D91C6752-6984-48A9-B702-3E2007DABA1C}" destId="{AA294A4D-18C5-440E-898C-3042F8BB3BD7}" srcOrd="6" destOrd="0" presId="urn:microsoft.com/office/officeart/2018/2/layout/IconLabelList"/>
    <dgm:cxn modelId="{FFBEEFE4-7EBB-44B9-8F1D-D62D6EDAC73D}" type="presParOf" srcId="{AA294A4D-18C5-440E-898C-3042F8BB3BD7}" destId="{1789E51D-8A4F-4ABC-BC77-2119BC552148}" srcOrd="0" destOrd="0" presId="urn:microsoft.com/office/officeart/2018/2/layout/IconLabelList"/>
    <dgm:cxn modelId="{820DC206-CAEE-4262-B4DC-72C367F77E01}" type="presParOf" srcId="{AA294A4D-18C5-440E-898C-3042F8BB3BD7}" destId="{43FDFBDF-1643-427E-8E3C-ACDE2451EBC6}" srcOrd="1" destOrd="0" presId="urn:microsoft.com/office/officeart/2018/2/layout/IconLabelList"/>
    <dgm:cxn modelId="{B4D7822D-84BB-4BFA-A80E-5F851930E787}" type="presParOf" srcId="{AA294A4D-18C5-440E-898C-3042F8BB3BD7}" destId="{E5C93CB1-9BBF-4812-8387-9AFCC02EC66F}" srcOrd="2" destOrd="0" presId="urn:microsoft.com/office/officeart/2018/2/layout/IconLabelList"/>
    <dgm:cxn modelId="{F21D691C-3B09-4883-B1B2-B86257D100F5}" type="presParOf" srcId="{D91C6752-6984-48A9-B702-3E2007DABA1C}" destId="{548E5BB0-EE06-4B0D-A82F-3A9EE7FE6136}" srcOrd="7" destOrd="0" presId="urn:microsoft.com/office/officeart/2018/2/layout/IconLabelList"/>
    <dgm:cxn modelId="{2F68480C-C09A-4E90-BA9F-247BBC2F0060}" type="presParOf" srcId="{D91C6752-6984-48A9-B702-3E2007DABA1C}" destId="{F6DA1C1F-3F9F-4174-B4DF-3DE5C7D2960B}" srcOrd="8" destOrd="0" presId="urn:microsoft.com/office/officeart/2018/2/layout/IconLabelList"/>
    <dgm:cxn modelId="{067E83B7-232A-4C8D-AAC0-A4215CFF14E8}" type="presParOf" srcId="{F6DA1C1F-3F9F-4174-B4DF-3DE5C7D2960B}" destId="{F86DADD2-DA52-43C4-A396-22E108693B6E}" srcOrd="0" destOrd="0" presId="urn:microsoft.com/office/officeart/2018/2/layout/IconLabelList"/>
    <dgm:cxn modelId="{E6403D4D-3C2E-42A3-BC76-4EAD381E5FB4}" type="presParOf" srcId="{F6DA1C1F-3F9F-4174-B4DF-3DE5C7D2960B}" destId="{563E4014-DB0D-4C91-A584-4FDCEC3E042C}" srcOrd="1" destOrd="0" presId="urn:microsoft.com/office/officeart/2018/2/layout/IconLabelList"/>
    <dgm:cxn modelId="{FCF9A383-F46A-4FD7-B020-D09F8A6887E7}" type="presParOf" srcId="{F6DA1C1F-3F9F-4174-B4DF-3DE5C7D2960B}" destId="{B10CDE1D-964F-4588-B73E-C93B30A6AE03}" srcOrd="2" destOrd="0" presId="urn:microsoft.com/office/officeart/2018/2/layout/IconLabelList"/>
    <dgm:cxn modelId="{E34B8529-84A3-4B3B-B8DF-73163664E7C8}" type="presParOf" srcId="{D91C6752-6984-48A9-B702-3E2007DABA1C}" destId="{3E5FBF54-D237-48A3-B597-7BBFA627E4C7}" srcOrd="9" destOrd="0" presId="urn:microsoft.com/office/officeart/2018/2/layout/IconLabelList"/>
    <dgm:cxn modelId="{4E4809D0-95B3-4751-860F-C837FC4C4C8D}" type="presParOf" srcId="{D91C6752-6984-48A9-B702-3E2007DABA1C}" destId="{BEBC8E8B-8584-4509-B245-E16970B3B10B}" srcOrd="10" destOrd="0" presId="urn:microsoft.com/office/officeart/2018/2/layout/IconLabelList"/>
    <dgm:cxn modelId="{F73390A2-CB36-459F-BD77-33EE06072A0B}" type="presParOf" srcId="{BEBC8E8B-8584-4509-B245-E16970B3B10B}" destId="{1A2461F0-954A-4D38-BFA6-A04525542B9B}" srcOrd="0" destOrd="0" presId="urn:microsoft.com/office/officeart/2018/2/layout/IconLabelList"/>
    <dgm:cxn modelId="{38C18332-A990-44DF-9C25-0BEE39D0FD2A}" type="presParOf" srcId="{BEBC8E8B-8584-4509-B245-E16970B3B10B}" destId="{A04EB626-22D4-48D5-B77E-79E28DBD82D7}" srcOrd="1" destOrd="0" presId="urn:microsoft.com/office/officeart/2018/2/layout/IconLabelList"/>
    <dgm:cxn modelId="{205D8D84-7CAE-4F64-B385-C186F4AA4AA9}" type="presParOf" srcId="{BEBC8E8B-8584-4509-B245-E16970B3B10B}" destId="{C99A0317-D097-48E7-8870-B1273791CCD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0F2DC3-FC31-4B75-971B-9418529684E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48178E-4184-4415-9399-6A9D350521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Exploratory Data Analysis (EDA) revealed various insights into SpaceX launch data, including trends in launch outcomes, payload masses, and launch sites.</a:t>
          </a:r>
        </a:p>
      </dgm:t>
    </dgm:pt>
    <dgm:pt modelId="{A06C015F-FC6C-475D-83B7-EBB36A9757D7}" type="parTrans" cxnId="{D7C9C075-0DDD-4AF1-8FFB-9A3D1AE67DFB}">
      <dgm:prSet/>
      <dgm:spPr/>
      <dgm:t>
        <a:bodyPr/>
        <a:lstStyle/>
        <a:p>
          <a:endParaRPr lang="en-US"/>
        </a:p>
      </dgm:t>
    </dgm:pt>
    <dgm:pt modelId="{B91E70B2-84FB-47DB-BDD6-AB13A0DD2138}" type="sibTrans" cxnId="{D7C9C075-0DDD-4AF1-8FFB-9A3D1AE67DFB}">
      <dgm:prSet/>
      <dgm:spPr/>
      <dgm:t>
        <a:bodyPr/>
        <a:lstStyle/>
        <a:p>
          <a:endParaRPr lang="en-US"/>
        </a:p>
      </dgm:t>
    </dgm:pt>
    <dgm:pt modelId="{0563E443-C12A-42DB-8DCF-2759707328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The Interactive Analytics Demo facilitated intuitive exploration of launch data, enabling users to visually analyze launch outcomes and trends interactively.</a:t>
          </a:r>
        </a:p>
      </dgm:t>
    </dgm:pt>
    <dgm:pt modelId="{2857BDED-BB9B-45A6-BC92-8610B57253E1}" type="parTrans" cxnId="{0DEE9FA7-B3E3-4618-BDC8-6207025514BB}">
      <dgm:prSet/>
      <dgm:spPr/>
      <dgm:t>
        <a:bodyPr/>
        <a:lstStyle/>
        <a:p>
          <a:endParaRPr lang="en-US"/>
        </a:p>
      </dgm:t>
    </dgm:pt>
    <dgm:pt modelId="{C50862E7-3DC5-4897-AC10-9D40624D5A7C}" type="sibTrans" cxnId="{0DEE9FA7-B3E3-4618-BDC8-6207025514BB}">
      <dgm:prSet/>
      <dgm:spPr/>
      <dgm:t>
        <a:bodyPr/>
        <a:lstStyle/>
        <a:p>
          <a:endParaRPr lang="en-US"/>
        </a:p>
      </dgm:t>
    </dgm:pt>
    <dgm:pt modelId="{6261FF9E-9DDF-4639-A493-A21377A85C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Predictive Analysis using machine learning models such as Logistic Regression, Support Vector Machine, Decision Tree, and K-Nearest Neighbors, aimed to forecast launch success.</a:t>
          </a:r>
        </a:p>
      </dgm:t>
    </dgm:pt>
    <dgm:pt modelId="{136E7F36-AD3D-482D-BC1C-3A2C9CCCC57C}" type="parTrans" cxnId="{7803037E-B77D-4D6F-ABD2-368707A2AE16}">
      <dgm:prSet/>
      <dgm:spPr/>
      <dgm:t>
        <a:bodyPr/>
        <a:lstStyle/>
        <a:p>
          <a:endParaRPr lang="en-US"/>
        </a:p>
      </dgm:t>
    </dgm:pt>
    <dgm:pt modelId="{D1D9C1C2-457C-4995-8250-80DBA66846DA}" type="sibTrans" cxnId="{7803037E-B77D-4D6F-ABD2-368707A2AE16}">
      <dgm:prSet/>
      <dgm:spPr/>
      <dgm:t>
        <a:bodyPr/>
        <a:lstStyle/>
        <a:p>
          <a:endParaRPr lang="en-US"/>
        </a:p>
      </dgm:t>
    </dgm:pt>
    <dgm:pt modelId="{9B2C69A1-8996-4AC9-8D1B-E81ED21F2F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The Decision Tree model emerged as the most accurate predictor of launch outcomes, offering valuable insights into factors influencing successful launches.</a:t>
          </a:r>
        </a:p>
      </dgm:t>
    </dgm:pt>
    <dgm:pt modelId="{B418DBCF-7ACC-4CA3-8A31-93361CA25615}" type="parTrans" cxnId="{CE2AF61D-1390-4BEC-B696-0F1459F5E799}">
      <dgm:prSet/>
      <dgm:spPr/>
      <dgm:t>
        <a:bodyPr/>
        <a:lstStyle/>
        <a:p>
          <a:endParaRPr lang="en-US"/>
        </a:p>
      </dgm:t>
    </dgm:pt>
    <dgm:pt modelId="{C6A4F686-CFD0-4B84-829D-FE1A292A3ABB}" type="sibTrans" cxnId="{CE2AF61D-1390-4BEC-B696-0F1459F5E799}">
      <dgm:prSet/>
      <dgm:spPr/>
      <dgm:t>
        <a:bodyPr/>
        <a:lstStyle/>
        <a:p>
          <a:endParaRPr lang="en-US"/>
        </a:p>
      </dgm:t>
    </dgm:pt>
    <dgm:pt modelId="{8800E440-8B58-46C3-97ED-ADC9882D6823}" type="pres">
      <dgm:prSet presAssocID="{FC0F2DC3-FC31-4B75-971B-9418529684EB}" presName="root" presStyleCnt="0">
        <dgm:presLayoutVars>
          <dgm:dir/>
          <dgm:resizeHandles val="exact"/>
        </dgm:presLayoutVars>
      </dgm:prSet>
      <dgm:spPr/>
    </dgm:pt>
    <dgm:pt modelId="{67683215-6A28-4C7D-B23C-CE36B967DA39}" type="pres">
      <dgm:prSet presAssocID="{F648178E-4184-4415-9399-6A9D3505216A}" presName="compNode" presStyleCnt="0"/>
      <dgm:spPr/>
    </dgm:pt>
    <dgm:pt modelId="{3150956C-BE2A-4C00-BEE2-11DACC000388}" type="pres">
      <dgm:prSet presAssocID="{F648178E-4184-4415-9399-6A9D3505216A}" presName="bgRect" presStyleLbl="bgShp" presStyleIdx="0" presStyleCnt="4"/>
      <dgm:spPr/>
    </dgm:pt>
    <dgm:pt modelId="{664524FB-A4F4-4DF3-B52D-BDD13146D399}" type="pres">
      <dgm:prSet presAssocID="{F648178E-4184-4415-9399-6A9D3505216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t Air Balloon"/>
        </a:ext>
      </dgm:extLst>
    </dgm:pt>
    <dgm:pt modelId="{0CC89219-09DD-46B5-BA07-3AA24752472A}" type="pres">
      <dgm:prSet presAssocID="{F648178E-4184-4415-9399-6A9D3505216A}" presName="spaceRect" presStyleCnt="0"/>
      <dgm:spPr/>
    </dgm:pt>
    <dgm:pt modelId="{51CF6F7F-16C0-4D35-9209-B13FACDE82A8}" type="pres">
      <dgm:prSet presAssocID="{F648178E-4184-4415-9399-6A9D3505216A}" presName="parTx" presStyleLbl="revTx" presStyleIdx="0" presStyleCnt="4">
        <dgm:presLayoutVars>
          <dgm:chMax val="0"/>
          <dgm:chPref val="0"/>
        </dgm:presLayoutVars>
      </dgm:prSet>
      <dgm:spPr/>
    </dgm:pt>
    <dgm:pt modelId="{9AC8843F-B3ED-4CB9-AC29-06A7DB3E9F1F}" type="pres">
      <dgm:prSet presAssocID="{B91E70B2-84FB-47DB-BDD6-AB13A0DD2138}" presName="sibTrans" presStyleCnt="0"/>
      <dgm:spPr/>
    </dgm:pt>
    <dgm:pt modelId="{8E97EE66-EB74-40A4-B5B9-7F43686F29EF}" type="pres">
      <dgm:prSet presAssocID="{0563E443-C12A-42DB-8DCF-2759707328DF}" presName="compNode" presStyleCnt="0"/>
      <dgm:spPr/>
    </dgm:pt>
    <dgm:pt modelId="{B99D81C1-B0B4-4F08-B199-E9411402A27F}" type="pres">
      <dgm:prSet presAssocID="{0563E443-C12A-42DB-8DCF-2759707328DF}" presName="bgRect" presStyleLbl="bgShp" presStyleIdx="1" presStyleCnt="4"/>
      <dgm:spPr/>
    </dgm:pt>
    <dgm:pt modelId="{493222C9-8961-40E6-9D49-6D6D6555B384}" type="pres">
      <dgm:prSet presAssocID="{0563E443-C12A-42DB-8DCF-2759707328D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D8443F7-0931-4C82-B134-39F97B416B26}" type="pres">
      <dgm:prSet presAssocID="{0563E443-C12A-42DB-8DCF-2759707328DF}" presName="spaceRect" presStyleCnt="0"/>
      <dgm:spPr/>
    </dgm:pt>
    <dgm:pt modelId="{8DA2C0B9-FF4D-4F0E-8D18-A2A67D4E8487}" type="pres">
      <dgm:prSet presAssocID="{0563E443-C12A-42DB-8DCF-2759707328DF}" presName="parTx" presStyleLbl="revTx" presStyleIdx="1" presStyleCnt="4">
        <dgm:presLayoutVars>
          <dgm:chMax val="0"/>
          <dgm:chPref val="0"/>
        </dgm:presLayoutVars>
      </dgm:prSet>
      <dgm:spPr/>
    </dgm:pt>
    <dgm:pt modelId="{D61E57FB-08AC-4A07-8746-D9DACA9CDFF4}" type="pres">
      <dgm:prSet presAssocID="{C50862E7-3DC5-4897-AC10-9D40624D5A7C}" presName="sibTrans" presStyleCnt="0"/>
      <dgm:spPr/>
    </dgm:pt>
    <dgm:pt modelId="{6204E7F5-EE23-4509-A95C-0E9275D75B36}" type="pres">
      <dgm:prSet presAssocID="{6261FF9E-9DDF-4639-A493-A21377A85CED}" presName="compNode" presStyleCnt="0"/>
      <dgm:spPr/>
    </dgm:pt>
    <dgm:pt modelId="{13B7845E-566D-41BA-B4C0-DDF673519859}" type="pres">
      <dgm:prSet presAssocID="{6261FF9E-9DDF-4639-A493-A21377A85CED}" presName="bgRect" presStyleLbl="bgShp" presStyleIdx="2" presStyleCnt="4"/>
      <dgm:spPr/>
    </dgm:pt>
    <dgm:pt modelId="{CE065601-1CE1-40D0-AA35-305646DDA4B2}" type="pres">
      <dgm:prSet presAssocID="{6261FF9E-9DDF-4639-A493-A21377A85CE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6C60A8FF-DD59-454D-BEB7-1E588F39B497}" type="pres">
      <dgm:prSet presAssocID="{6261FF9E-9DDF-4639-A493-A21377A85CED}" presName="spaceRect" presStyleCnt="0"/>
      <dgm:spPr/>
    </dgm:pt>
    <dgm:pt modelId="{77BD12C9-7E4F-4A43-86E6-34D60DD8402A}" type="pres">
      <dgm:prSet presAssocID="{6261FF9E-9DDF-4639-A493-A21377A85CED}" presName="parTx" presStyleLbl="revTx" presStyleIdx="2" presStyleCnt="4">
        <dgm:presLayoutVars>
          <dgm:chMax val="0"/>
          <dgm:chPref val="0"/>
        </dgm:presLayoutVars>
      </dgm:prSet>
      <dgm:spPr/>
    </dgm:pt>
    <dgm:pt modelId="{AAB83A30-8715-45D3-9D63-3761ACD741FF}" type="pres">
      <dgm:prSet presAssocID="{D1D9C1C2-457C-4995-8250-80DBA66846DA}" presName="sibTrans" presStyleCnt="0"/>
      <dgm:spPr/>
    </dgm:pt>
    <dgm:pt modelId="{5C202DF0-9227-4DBD-9AB8-EA0B48BA3580}" type="pres">
      <dgm:prSet presAssocID="{9B2C69A1-8996-4AC9-8D1B-E81ED21F2FAA}" presName="compNode" presStyleCnt="0"/>
      <dgm:spPr/>
    </dgm:pt>
    <dgm:pt modelId="{927EB7BF-D305-4A75-B15A-A21907C30018}" type="pres">
      <dgm:prSet presAssocID="{9B2C69A1-8996-4AC9-8D1B-E81ED21F2FAA}" presName="bgRect" presStyleLbl="bgShp" presStyleIdx="3" presStyleCnt="4"/>
      <dgm:spPr/>
    </dgm:pt>
    <dgm:pt modelId="{8F6F01CF-354A-48A1-A395-B24934063FA3}" type="pres">
      <dgm:prSet presAssocID="{9B2C69A1-8996-4AC9-8D1B-E81ED21F2FA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B69EA6A6-C233-4BA4-AC65-D7EA7084EEBE}" type="pres">
      <dgm:prSet presAssocID="{9B2C69A1-8996-4AC9-8D1B-E81ED21F2FAA}" presName="spaceRect" presStyleCnt="0"/>
      <dgm:spPr/>
    </dgm:pt>
    <dgm:pt modelId="{1ABADF22-D9F1-4A30-87E4-D0B95F6A2FEE}" type="pres">
      <dgm:prSet presAssocID="{9B2C69A1-8996-4AC9-8D1B-E81ED21F2FA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E2AF61D-1390-4BEC-B696-0F1459F5E799}" srcId="{FC0F2DC3-FC31-4B75-971B-9418529684EB}" destId="{9B2C69A1-8996-4AC9-8D1B-E81ED21F2FAA}" srcOrd="3" destOrd="0" parTransId="{B418DBCF-7ACC-4CA3-8A31-93361CA25615}" sibTransId="{C6A4F686-CFD0-4B84-829D-FE1A292A3ABB}"/>
    <dgm:cxn modelId="{3AD25B5C-80EA-4436-A881-A1243DD03267}" type="presOf" srcId="{9B2C69A1-8996-4AC9-8D1B-E81ED21F2FAA}" destId="{1ABADF22-D9F1-4A30-87E4-D0B95F6A2FEE}" srcOrd="0" destOrd="0" presId="urn:microsoft.com/office/officeart/2018/2/layout/IconVerticalSolidList"/>
    <dgm:cxn modelId="{9EF3F170-7A42-4D1B-8920-21533EDFDF4F}" type="presOf" srcId="{6261FF9E-9DDF-4639-A493-A21377A85CED}" destId="{77BD12C9-7E4F-4A43-86E6-34D60DD8402A}" srcOrd="0" destOrd="0" presId="urn:microsoft.com/office/officeart/2018/2/layout/IconVerticalSolidList"/>
    <dgm:cxn modelId="{D7C9C075-0DDD-4AF1-8FFB-9A3D1AE67DFB}" srcId="{FC0F2DC3-FC31-4B75-971B-9418529684EB}" destId="{F648178E-4184-4415-9399-6A9D3505216A}" srcOrd="0" destOrd="0" parTransId="{A06C015F-FC6C-475D-83B7-EBB36A9757D7}" sibTransId="{B91E70B2-84FB-47DB-BDD6-AB13A0DD2138}"/>
    <dgm:cxn modelId="{7803037E-B77D-4D6F-ABD2-368707A2AE16}" srcId="{FC0F2DC3-FC31-4B75-971B-9418529684EB}" destId="{6261FF9E-9DDF-4639-A493-A21377A85CED}" srcOrd="2" destOrd="0" parTransId="{136E7F36-AD3D-482D-BC1C-3A2C9CCCC57C}" sibTransId="{D1D9C1C2-457C-4995-8250-80DBA66846DA}"/>
    <dgm:cxn modelId="{0DEE9FA7-B3E3-4618-BDC8-6207025514BB}" srcId="{FC0F2DC3-FC31-4B75-971B-9418529684EB}" destId="{0563E443-C12A-42DB-8DCF-2759707328DF}" srcOrd="1" destOrd="0" parTransId="{2857BDED-BB9B-45A6-BC92-8610B57253E1}" sibTransId="{C50862E7-3DC5-4897-AC10-9D40624D5A7C}"/>
    <dgm:cxn modelId="{77FBDDA7-C38A-4736-8D79-6DB7FDB4110A}" type="presOf" srcId="{FC0F2DC3-FC31-4B75-971B-9418529684EB}" destId="{8800E440-8B58-46C3-97ED-ADC9882D6823}" srcOrd="0" destOrd="0" presId="urn:microsoft.com/office/officeart/2018/2/layout/IconVerticalSolidList"/>
    <dgm:cxn modelId="{0BA685D2-F04A-44F7-B853-6EBBCAED76B3}" type="presOf" srcId="{0563E443-C12A-42DB-8DCF-2759707328DF}" destId="{8DA2C0B9-FF4D-4F0E-8D18-A2A67D4E8487}" srcOrd="0" destOrd="0" presId="urn:microsoft.com/office/officeart/2018/2/layout/IconVerticalSolidList"/>
    <dgm:cxn modelId="{574A6EDC-D67D-4EDE-9B61-4C57501491F3}" type="presOf" srcId="{F648178E-4184-4415-9399-6A9D3505216A}" destId="{51CF6F7F-16C0-4D35-9209-B13FACDE82A8}" srcOrd="0" destOrd="0" presId="urn:microsoft.com/office/officeart/2018/2/layout/IconVerticalSolidList"/>
    <dgm:cxn modelId="{FBD5FC8E-7C0E-4D9E-B326-A623ACE0EE0F}" type="presParOf" srcId="{8800E440-8B58-46C3-97ED-ADC9882D6823}" destId="{67683215-6A28-4C7D-B23C-CE36B967DA39}" srcOrd="0" destOrd="0" presId="urn:microsoft.com/office/officeart/2018/2/layout/IconVerticalSolidList"/>
    <dgm:cxn modelId="{E0AAB6F0-873D-41AE-9A68-DAEF5ABAC2FC}" type="presParOf" srcId="{67683215-6A28-4C7D-B23C-CE36B967DA39}" destId="{3150956C-BE2A-4C00-BEE2-11DACC000388}" srcOrd="0" destOrd="0" presId="urn:microsoft.com/office/officeart/2018/2/layout/IconVerticalSolidList"/>
    <dgm:cxn modelId="{E676DB64-6E41-478C-95CE-990A76216433}" type="presParOf" srcId="{67683215-6A28-4C7D-B23C-CE36B967DA39}" destId="{664524FB-A4F4-4DF3-B52D-BDD13146D399}" srcOrd="1" destOrd="0" presId="urn:microsoft.com/office/officeart/2018/2/layout/IconVerticalSolidList"/>
    <dgm:cxn modelId="{BFD22091-4E25-4556-A4D5-357C77EB0B9C}" type="presParOf" srcId="{67683215-6A28-4C7D-B23C-CE36B967DA39}" destId="{0CC89219-09DD-46B5-BA07-3AA24752472A}" srcOrd="2" destOrd="0" presId="urn:microsoft.com/office/officeart/2018/2/layout/IconVerticalSolidList"/>
    <dgm:cxn modelId="{88504C08-B547-4EF1-9A10-56BD85857B45}" type="presParOf" srcId="{67683215-6A28-4C7D-B23C-CE36B967DA39}" destId="{51CF6F7F-16C0-4D35-9209-B13FACDE82A8}" srcOrd="3" destOrd="0" presId="urn:microsoft.com/office/officeart/2018/2/layout/IconVerticalSolidList"/>
    <dgm:cxn modelId="{0496C740-EFEF-411C-85A4-F17F7DF3E6AD}" type="presParOf" srcId="{8800E440-8B58-46C3-97ED-ADC9882D6823}" destId="{9AC8843F-B3ED-4CB9-AC29-06A7DB3E9F1F}" srcOrd="1" destOrd="0" presId="urn:microsoft.com/office/officeart/2018/2/layout/IconVerticalSolidList"/>
    <dgm:cxn modelId="{95C78D55-23B7-48E2-BAB5-6C44D65EFF66}" type="presParOf" srcId="{8800E440-8B58-46C3-97ED-ADC9882D6823}" destId="{8E97EE66-EB74-40A4-B5B9-7F43686F29EF}" srcOrd="2" destOrd="0" presId="urn:microsoft.com/office/officeart/2018/2/layout/IconVerticalSolidList"/>
    <dgm:cxn modelId="{93D7F2AA-8960-4D17-84D8-44DD20A2271E}" type="presParOf" srcId="{8E97EE66-EB74-40A4-B5B9-7F43686F29EF}" destId="{B99D81C1-B0B4-4F08-B199-E9411402A27F}" srcOrd="0" destOrd="0" presId="urn:microsoft.com/office/officeart/2018/2/layout/IconVerticalSolidList"/>
    <dgm:cxn modelId="{1516E144-9D1E-48DB-90C3-F3AA6785D363}" type="presParOf" srcId="{8E97EE66-EB74-40A4-B5B9-7F43686F29EF}" destId="{493222C9-8961-40E6-9D49-6D6D6555B384}" srcOrd="1" destOrd="0" presId="urn:microsoft.com/office/officeart/2018/2/layout/IconVerticalSolidList"/>
    <dgm:cxn modelId="{090CFAD5-3801-4660-BC8D-7A11FF54AD47}" type="presParOf" srcId="{8E97EE66-EB74-40A4-B5B9-7F43686F29EF}" destId="{6D8443F7-0931-4C82-B134-39F97B416B26}" srcOrd="2" destOrd="0" presId="urn:microsoft.com/office/officeart/2018/2/layout/IconVerticalSolidList"/>
    <dgm:cxn modelId="{DB0647D9-7F98-4446-8F4A-63C551D0142C}" type="presParOf" srcId="{8E97EE66-EB74-40A4-B5B9-7F43686F29EF}" destId="{8DA2C0B9-FF4D-4F0E-8D18-A2A67D4E8487}" srcOrd="3" destOrd="0" presId="urn:microsoft.com/office/officeart/2018/2/layout/IconVerticalSolidList"/>
    <dgm:cxn modelId="{47A68A93-7FF0-43FC-BD7C-8C95B8FFFD67}" type="presParOf" srcId="{8800E440-8B58-46C3-97ED-ADC9882D6823}" destId="{D61E57FB-08AC-4A07-8746-D9DACA9CDFF4}" srcOrd="3" destOrd="0" presId="urn:microsoft.com/office/officeart/2018/2/layout/IconVerticalSolidList"/>
    <dgm:cxn modelId="{A75D1F59-03B2-4AB5-9946-EAFE9E59332E}" type="presParOf" srcId="{8800E440-8B58-46C3-97ED-ADC9882D6823}" destId="{6204E7F5-EE23-4509-A95C-0E9275D75B36}" srcOrd="4" destOrd="0" presId="urn:microsoft.com/office/officeart/2018/2/layout/IconVerticalSolidList"/>
    <dgm:cxn modelId="{6B3CCC1B-3AD5-4225-9C9B-F2B394C551BE}" type="presParOf" srcId="{6204E7F5-EE23-4509-A95C-0E9275D75B36}" destId="{13B7845E-566D-41BA-B4C0-DDF673519859}" srcOrd="0" destOrd="0" presId="urn:microsoft.com/office/officeart/2018/2/layout/IconVerticalSolidList"/>
    <dgm:cxn modelId="{8E23655B-703B-4440-BD25-0552E0FD39C4}" type="presParOf" srcId="{6204E7F5-EE23-4509-A95C-0E9275D75B36}" destId="{CE065601-1CE1-40D0-AA35-305646DDA4B2}" srcOrd="1" destOrd="0" presId="urn:microsoft.com/office/officeart/2018/2/layout/IconVerticalSolidList"/>
    <dgm:cxn modelId="{3349D989-25E9-4CCA-A2B7-01B5D1D9C33F}" type="presParOf" srcId="{6204E7F5-EE23-4509-A95C-0E9275D75B36}" destId="{6C60A8FF-DD59-454D-BEB7-1E588F39B497}" srcOrd="2" destOrd="0" presId="urn:microsoft.com/office/officeart/2018/2/layout/IconVerticalSolidList"/>
    <dgm:cxn modelId="{32A12B71-93A0-4080-B8C8-A28D9768E874}" type="presParOf" srcId="{6204E7F5-EE23-4509-A95C-0E9275D75B36}" destId="{77BD12C9-7E4F-4A43-86E6-34D60DD8402A}" srcOrd="3" destOrd="0" presId="urn:microsoft.com/office/officeart/2018/2/layout/IconVerticalSolidList"/>
    <dgm:cxn modelId="{FDE232C0-0826-47B5-8C02-EC4D810E37A5}" type="presParOf" srcId="{8800E440-8B58-46C3-97ED-ADC9882D6823}" destId="{AAB83A30-8715-45D3-9D63-3761ACD741FF}" srcOrd="5" destOrd="0" presId="urn:microsoft.com/office/officeart/2018/2/layout/IconVerticalSolidList"/>
    <dgm:cxn modelId="{A403A8EA-BA37-4C76-86EE-FE7C474761A9}" type="presParOf" srcId="{8800E440-8B58-46C3-97ED-ADC9882D6823}" destId="{5C202DF0-9227-4DBD-9AB8-EA0B48BA3580}" srcOrd="6" destOrd="0" presId="urn:microsoft.com/office/officeart/2018/2/layout/IconVerticalSolidList"/>
    <dgm:cxn modelId="{BCC7F455-6122-444F-B874-50258A9ED511}" type="presParOf" srcId="{5C202DF0-9227-4DBD-9AB8-EA0B48BA3580}" destId="{927EB7BF-D305-4A75-B15A-A21907C30018}" srcOrd="0" destOrd="0" presId="urn:microsoft.com/office/officeart/2018/2/layout/IconVerticalSolidList"/>
    <dgm:cxn modelId="{76991ADA-4891-4A46-80C4-E2B2E7B70D87}" type="presParOf" srcId="{5C202DF0-9227-4DBD-9AB8-EA0B48BA3580}" destId="{8F6F01CF-354A-48A1-A395-B24934063FA3}" srcOrd="1" destOrd="0" presId="urn:microsoft.com/office/officeart/2018/2/layout/IconVerticalSolidList"/>
    <dgm:cxn modelId="{5B516F13-337C-4004-88AC-0C8919A06626}" type="presParOf" srcId="{5C202DF0-9227-4DBD-9AB8-EA0B48BA3580}" destId="{B69EA6A6-C233-4BA4-AC65-D7EA7084EEBE}" srcOrd="2" destOrd="0" presId="urn:microsoft.com/office/officeart/2018/2/layout/IconVerticalSolidList"/>
    <dgm:cxn modelId="{48DCA966-087B-4355-9AD4-3322D8278D7B}" type="presParOf" srcId="{5C202DF0-9227-4DBD-9AB8-EA0B48BA3580}" destId="{1ABADF22-D9F1-4A30-87E4-D0B95F6A2FE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9FA50-F899-425A-BBF8-3E8442459C51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850AF-8E18-4032-A652-B81DB36A4206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AFB121-E341-469A-9185-2E68B95880FF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Executive Summary</a:t>
          </a:r>
        </a:p>
      </dsp:txBody>
      <dsp:txXfrm>
        <a:off x="1172126" y="908559"/>
        <a:ext cx="2114937" cy="897246"/>
      </dsp:txXfrm>
    </dsp:sp>
    <dsp:sp modelId="{7ABD01DD-8509-474F-9E8E-7024296012E2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F2EC05-15CD-44DE-8431-A7C68E57DAE4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AFF194-2663-48D3-AE71-66F0C0EBB45C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Introduction</a:t>
          </a:r>
        </a:p>
      </dsp:txBody>
      <dsp:txXfrm>
        <a:off x="4745088" y="908559"/>
        <a:ext cx="2114937" cy="897246"/>
      </dsp:txXfrm>
    </dsp:sp>
    <dsp:sp modelId="{CB611F81-5FC9-40E2-BA4D-DC79495B26E5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77A68-7CB3-47CF-B7CE-476DE8F09822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4C5EAC-A25B-4306-A2A5-174C62F6D351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Methodology</a:t>
          </a:r>
        </a:p>
      </dsp:txBody>
      <dsp:txXfrm>
        <a:off x="8318049" y="908559"/>
        <a:ext cx="2114937" cy="897246"/>
      </dsp:txXfrm>
    </dsp:sp>
    <dsp:sp modelId="{0D21E10A-CD16-4B96-B79A-D458B1B92434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30630-F7DC-4D7E-B34A-DB94D8611384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B2C46-CA00-4276-AE9D-871EA116AEF0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Results</a:t>
          </a:r>
        </a:p>
      </dsp:txBody>
      <dsp:txXfrm>
        <a:off x="1172126" y="2545532"/>
        <a:ext cx="2114937" cy="897246"/>
      </dsp:txXfrm>
    </dsp:sp>
    <dsp:sp modelId="{4D8A70CF-21BE-4CE4-9B63-FBB1E79A4D98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823CD6-8B8A-4EA6-9B60-4AE208AD2DA2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9E527-9CAF-4104-879F-2740A2CD3E39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Conclusion</a:t>
          </a:r>
        </a:p>
      </dsp:txBody>
      <dsp:txXfrm>
        <a:off x="4745088" y="2545532"/>
        <a:ext cx="2114937" cy="897246"/>
      </dsp:txXfrm>
    </dsp:sp>
    <dsp:sp modelId="{CD4931B6-6711-4202-8442-C94FE88C2F97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30FA5-3865-4310-83CC-B25AE537E8DE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388E3-F3DB-4A92-9BA0-402711249C6D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Appendix</a:t>
          </a:r>
        </a:p>
      </dsp:txBody>
      <dsp:txXfrm>
        <a:off x="8318049" y="2545532"/>
        <a:ext cx="2114937" cy="89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3CAB8-B02D-42FB-8472-2BA597DDC068}">
      <dsp:nvSpPr>
        <dsp:cNvPr id="0" name=""/>
        <dsp:cNvSpPr/>
      </dsp:nvSpPr>
      <dsp:spPr>
        <a:xfrm>
          <a:off x="562927" y="75445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C5C33-9965-4663-BC80-F0C10A2BDE2E}">
      <dsp:nvSpPr>
        <dsp:cNvPr id="0" name=""/>
        <dsp:cNvSpPr/>
      </dsp:nvSpPr>
      <dsp:spPr>
        <a:xfrm>
          <a:off x="871091" y="106262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1BB6E5-8A45-468B-B23E-EF69C2824349}">
      <dsp:nvSpPr>
        <dsp:cNvPr id="0" name=""/>
        <dsp:cNvSpPr/>
      </dsp:nvSpPr>
      <dsp:spPr>
        <a:xfrm>
          <a:off x="100682" y="2650848"/>
          <a:ext cx="2370489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Our project focuses on predicting the success of SpaceX Falcon 9 first stage landings to optimize rocket launch costs. </a:t>
          </a:r>
        </a:p>
      </dsp:txBody>
      <dsp:txXfrm>
        <a:off x="100682" y="2650848"/>
        <a:ext cx="2370489" cy="787500"/>
      </dsp:txXfrm>
    </dsp:sp>
    <dsp:sp modelId="{C757F904-4800-4FF4-928B-26B77A720839}">
      <dsp:nvSpPr>
        <dsp:cNvPr id="0" name=""/>
        <dsp:cNvSpPr/>
      </dsp:nvSpPr>
      <dsp:spPr>
        <a:xfrm>
          <a:off x="3348252" y="75445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DE0A3-36FB-416B-B904-0D3F68B00F7F}">
      <dsp:nvSpPr>
        <dsp:cNvPr id="0" name=""/>
        <dsp:cNvSpPr/>
      </dsp:nvSpPr>
      <dsp:spPr>
        <a:xfrm>
          <a:off x="3656416" y="106262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1D565-5D63-47E6-A40E-E09C514FA730}">
      <dsp:nvSpPr>
        <dsp:cNvPr id="0" name=""/>
        <dsp:cNvSpPr/>
      </dsp:nvSpPr>
      <dsp:spPr>
        <a:xfrm>
          <a:off x="2886007" y="2650848"/>
          <a:ext cx="2370489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We collected and analyzed data using data science techniques, identifying key factors influencing landing outcomes. </a:t>
          </a:r>
        </a:p>
      </dsp:txBody>
      <dsp:txXfrm>
        <a:off x="2886007" y="2650848"/>
        <a:ext cx="2370489" cy="787500"/>
      </dsp:txXfrm>
    </dsp:sp>
    <dsp:sp modelId="{A164D93A-6087-40E5-97FD-C5586E602EEC}">
      <dsp:nvSpPr>
        <dsp:cNvPr id="0" name=""/>
        <dsp:cNvSpPr/>
      </dsp:nvSpPr>
      <dsp:spPr>
        <a:xfrm>
          <a:off x="6133577" y="75445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27F5C6-682A-4B6F-8D24-CD6BD11755A6}">
      <dsp:nvSpPr>
        <dsp:cNvPr id="0" name=""/>
        <dsp:cNvSpPr/>
      </dsp:nvSpPr>
      <dsp:spPr>
        <a:xfrm>
          <a:off x="6441741" y="106262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9BFF3-4944-4A2D-943C-8EDE7B0840BA}">
      <dsp:nvSpPr>
        <dsp:cNvPr id="0" name=""/>
        <dsp:cNvSpPr/>
      </dsp:nvSpPr>
      <dsp:spPr>
        <a:xfrm>
          <a:off x="5671332" y="2650848"/>
          <a:ext cx="2370489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Results show our model's effectiveness in forecasting landings accurately, offering valuable insights for cost optimization in rocket launches. </a:t>
          </a:r>
        </a:p>
      </dsp:txBody>
      <dsp:txXfrm>
        <a:off x="5671332" y="2650848"/>
        <a:ext cx="2370489" cy="787500"/>
      </dsp:txXfrm>
    </dsp:sp>
    <dsp:sp modelId="{61A084F9-3B39-4CF1-B841-9AE81E063777}">
      <dsp:nvSpPr>
        <dsp:cNvPr id="0" name=""/>
        <dsp:cNvSpPr/>
      </dsp:nvSpPr>
      <dsp:spPr>
        <a:xfrm>
          <a:off x="8918902" y="75445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42F5EC-F91C-4655-82E6-B59C64438927}">
      <dsp:nvSpPr>
        <dsp:cNvPr id="0" name=""/>
        <dsp:cNvSpPr/>
      </dsp:nvSpPr>
      <dsp:spPr>
        <a:xfrm>
          <a:off x="9227066" y="106262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53EAD6-30D9-4D57-B931-76B8AF839777}">
      <dsp:nvSpPr>
        <dsp:cNvPr id="0" name=""/>
        <dsp:cNvSpPr/>
      </dsp:nvSpPr>
      <dsp:spPr>
        <a:xfrm>
          <a:off x="8456657" y="2650848"/>
          <a:ext cx="2370489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This underscores the importance of data-driven approaches in advancing space exploration.</a:t>
          </a:r>
        </a:p>
      </dsp:txBody>
      <dsp:txXfrm>
        <a:off x="8456657" y="2650848"/>
        <a:ext cx="2370489" cy="787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66E17-579A-45DF-9FDF-CB1832C3435B}">
      <dsp:nvSpPr>
        <dsp:cNvPr id="0" name=""/>
        <dsp:cNvSpPr/>
      </dsp:nvSpPr>
      <dsp:spPr>
        <a:xfrm>
          <a:off x="718664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C1793-232F-4493-B6A4-23648926644F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8EB02-B241-4A97-94CC-7CE2F2573F4F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SpaceX's Falcon 9 rocket revolutionized space exploration with its reusable first stage, significantly reducing launch costs.</a:t>
          </a:r>
        </a:p>
      </dsp:txBody>
      <dsp:txXfrm>
        <a:off x="93445" y="3018902"/>
        <a:ext cx="3206250" cy="720000"/>
      </dsp:txXfrm>
    </dsp:sp>
    <dsp:sp modelId="{639F889B-9C86-4EE4-B075-096069FF0ACB}">
      <dsp:nvSpPr>
        <dsp:cNvPr id="0" name=""/>
        <dsp:cNvSpPr/>
      </dsp:nvSpPr>
      <dsp:spPr>
        <a:xfrm>
          <a:off x="4486008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F36DF-D14B-454F-BFAE-624E5440DFE7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80E78-3FC2-4F4D-A59E-D9D5BAFAB740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However, the unpredictability of first stage landings poses challenges, impacting cost optimization and launch efficiency. </a:t>
          </a:r>
        </a:p>
      </dsp:txBody>
      <dsp:txXfrm>
        <a:off x="3860789" y="3018902"/>
        <a:ext cx="3206250" cy="720000"/>
      </dsp:txXfrm>
    </dsp:sp>
    <dsp:sp modelId="{B280EBA4-E338-4763-B2F1-43B7F0491793}">
      <dsp:nvSpPr>
        <dsp:cNvPr id="0" name=""/>
        <dsp:cNvSpPr/>
      </dsp:nvSpPr>
      <dsp:spPr>
        <a:xfrm>
          <a:off x="8253352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90E198-26BD-4F47-86CD-FA6C3FEA09C9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DF333-D439-4302-A34B-158183F88B58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In this project, we aim to predict Falcon 9 first stage landing success using data science techniques to enhance launch planning and cost-effectiveness.</a:t>
          </a:r>
        </a:p>
      </dsp:txBody>
      <dsp:txXfrm>
        <a:off x="7628133" y="3018902"/>
        <a:ext cx="320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C107A-C197-4EDC-A85F-8870B0DE647F}">
      <dsp:nvSpPr>
        <dsp:cNvPr id="0" name=""/>
        <dsp:cNvSpPr/>
      </dsp:nvSpPr>
      <dsp:spPr>
        <a:xfrm>
          <a:off x="438504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56C6FA-D297-48AC-A526-0500E16F3E30}">
      <dsp:nvSpPr>
        <dsp:cNvPr id="0" name=""/>
        <dsp:cNvSpPr/>
      </dsp:nvSpPr>
      <dsp:spPr>
        <a:xfrm>
          <a:off x="1512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Executive Summary</a:t>
          </a:r>
        </a:p>
      </dsp:txBody>
      <dsp:txXfrm>
        <a:off x="1512" y="2261913"/>
        <a:ext cx="1589062" cy="635625"/>
      </dsp:txXfrm>
    </dsp:sp>
    <dsp:sp modelId="{3E2D3C80-6075-42C9-86A4-0924E955B794}">
      <dsp:nvSpPr>
        <dsp:cNvPr id="0" name=""/>
        <dsp:cNvSpPr/>
      </dsp:nvSpPr>
      <dsp:spPr>
        <a:xfrm>
          <a:off x="2305652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F675C-69FD-4AFF-8E00-34BFFD549C28}">
      <dsp:nvSpPr>
        <dsp:cNvPr id="0" name=""/>
        <dsp:cNvSpPr/>
      </dsp:nvSpPr>
      <dsp:spPr>
        <a:xfrm>
          <a:off x="1868660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Collection: Retrieved telemetry data and mission details from SpaceX API using Python.</a:t>
          </a:r>
        </a:p>
      </dsp:txBody>
      <dsp:txXfrm>
        <a:off x="1868660" y="2261913"/>
        <a:ext cx="1589062" cy="635625"/>
      </dsp:txXfrm>
    </dsp:sp>
    <dsp:sp modelId="{0A4668AE-B8B1-464B-B47A-F02EB67BEC77}">
      <dsp:nvSpPr>
        <dsp:cNvPr id="0" name=""/>
        <dsp:cNvSpPr/>
      </dsp:nvSpPr>
      <dsp:spPr>
        <a:xfrm>
          <a:off x="4172801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0583E-3B16-4073-B664-31E882AC7D6A}">
      <dsp:nvSpPr>
        <dsp:cNvPr id="0" name=""/>
        <dsp:cNvSpPr/>
      </dsp:nvSpPr>
      <dsp:spPr>
        <a:xfrm>
          <a:off x="3735809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Processing: Cleaned and prepared collected data for analysis.</a:t>
          </a:r>
        </a:p>
      </dsp:txBody>
      <dsp:txXfrm>
        <a:off x="3735809" y="2261913"/>
        <a:ext cx="1589062" cy="635625"/>
      </dsp:txXfrm>
    </dsp:sp>
    <dsp:sp modelId="{1789E51D-8A4F-4ABC-BC77-2119BC552148}">
      <dsp:nvSpPr>
        <dsp:cNvPr id="0" name=""/>
        <dsp:cNvSpPr/>
      </dsp:nvSpPr>
      <dsp:spPr>
        <a:xfrm>
          <a:off x="6039949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C93CB1-9BBF-4812-8387-9AFCC02EC66F}">
      <dsp:nvSpPr>
        <dsp:cNvPr id="0" name=""/>
        <dsp:cNvSpPr/>
      </dsp:nvSpPr>
      <dsp:spPr>
        <a:xfrm>
          <a:off x="5602957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EDA: Utilized visualization and SQL for exploratory data analysis.</a:t>
          </a:r>
        </a:p>
      </dsp:txBody>
      <dsp:txXfrm>
        <a:off x="5602957" y="2261913"/>
        <a:ext cx="1589062" cy="635625"/>
      </dsp:txXfrm>
    </dsp:sp>
    <dsp:sp modelId="{F86DADD2-DA52-43C4-A396-22E108693B6E}">
      <dsp:nvSpPr>
        <dsp:cNvPr id="0" name=""/>
        <dsp:cNvSpPr/>
      </dsp:nvSpPr>
      <dsp:spPr>
        <a:xfrm>
          <a:off x="7907098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CDE1D-964F-4588-B73E-C93B30A6AE03}">
      <dsp:nvSpPr>
        <dsp:cNvPr id="0" name=""/>
        <dsp:cNvSpPr/>
      </dsp:nvSpPr>
      <dsp:spPr>
        <a:xfrm>
          <a:off x="7470105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Interactive Visual Analytics: Implemented Folium and Plotly Dash for interactive visualizations.</a:t>
          </a:r>
        </a:p>
      </dsp:txBody>
      <dsp:txXfrm>
        <a:off x="7470105" y="2261913"/>
        <a:ext cx="1589062" cy="635625"/>
      </dsp:txXfrm>
    </dsp:sp>
    <dsp:sp modelId="{1A2461F0-954A-4D38-BFA6-A04525542B9B}">
      <dsp:nvSpPr>
        <dsp:cNvPr id="0" name=""/>
        <dsp:cNvSpPr/>
      </dsp:nvSpPr>
      <dsp:spPr>
        <a:xfrm>
          <a:off x="9774246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A0317-D097-48E7-8870-B1273791CCDA}">
      <dsp:nvSpPr>
        <dsp:cNvPr id="0" name=""/>
        <dsp:cNvSpPr/>
      </dsp:nvSpPr>
      <dsp:spPr>
        <a:xfrm>
          <a:off x="9337254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Predictive Analysis: Developed, tuned, and evaluated classification models to predict landing outcomes.</a:t>
          </a:r>
        </a:p>
      </dsp:txBody>
      <dsp:txXfrm>
        <a:off x="9337254" y="2261913"/>
        <a:ext cx="1589062" cy="6356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0956C-BE2A-4C00-BEE2-11DACC000388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524FB-A4F4-4DF3-B52D-BDD13146D399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F6F7F-16C0-4D35-9209-B13FACDE82A8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Exploratory Data Analysis (EDA) revealed various insights into SpaceX launch data, including trends in launch outcomes, payload masses, and launch sites.</a:t>
          </a:r>
        </a:p>
      </dsp:txBody>
      <dsp:txXfrm>
        <a:off x="1057183" y="1805"/>
        <a:ext cx="9458416" cy="915310"/>
      </dsp:txXfrm>
    </dsp:sp>
    <dsp:sp modelId="{B99D81C1-B0B4-4F08-B199-E9411402A27F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3222C9-8961-40E6-9D49-6D6D6555B384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2C0B9-FF4D-4F0E-8D18-A2A67D4E8487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The Interactive Analytics Demo facilitated intuitive exploration of launch data, enabling users to visually analyze launch outcomes and trends interactively.</a:t>
          </a:r>
        </a:p>
      </dsp:txBody>
      <dsp:txXfrm>
        <a:off x="1057183" y="1145944"/>
        <a:ext cx="9458416" cy="915310"/>
      </dsp:txXfrm>
    </dsp:sp>
    <dsp:sp modelId="{13B7845E-566D-41BA-B4C0-DDF673519859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065601-1CE1-40D0-AA35-305646DDA4B2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BD12C9-7E4F-4A43-86E6-34D60DD8402A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Predictive Analysis using machine learning models such as Logistic Regression, Support Vector Machine, Decision Tree, and K-Nearest Neighbors, aimed to forecast launch success.</a:t>
          </a:r>
        </a:p>
      </dsp:txBody>
      <dsp:txXfrm>
        <a:off x="1057183" y="2290082"/>
        <a:ext cx="9458416" cy="915310"/>
      </dsp:txXfrm>
    </dsp:sp>
    <dsp:sp modelId="{927EB7BF-D305-4A75-B15A-A21907C30018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6F01CF-354A-48A1-A395-B24934063FA3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BADF22-D9F1-4A30-87E4-D0B95F6A2FEE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The Decision Tree model emerged as the most accurate predictor of launch outcomes, offering valuable insights into factors influencing successful launches.</a:t>
          </a:r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89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55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89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Hugues LONLA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01/05/2024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261257" y="1317170"/>
            <a:ext cx="12181114" cy="56184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6" name="Picture 5" descr="A diagram of a planet&#10;&#10;Description automatically generated">
            <a:extLst>
              <a:ext uri="{FF2B5EF4-FFF2-40B4-BE49-F238E27FC236}">
                <a16:creationId xmlns:a16="http://schemas.microsoft.com/office/drawing/2014/main" id="{4402E38E-134C-34A0-3483-3E9DDE9C8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7170"/>
            <a:ext cx="6027811" cy="39624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9981D0-1A8A-A186-8E90-9D1BA99FFC07}"/>
              </a:ext>
            </a:extLst>
          </p:cNvPr>
          <p:cNvSpPr/>
          <p:nvPr/>
        </p:nvSpPr>
        <p:spPr>
          <a:xfrm>
            <a:off x="7903029" y="1393371"/>
            <a:ext cx="1524000" cy="8599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Calculating number of launch sites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D7674F6-483B-489C-F50E-936B323EC800}"/>
              </a:ext>
            </a:extLst>
          </p:cNvPr>
          <p:cNvSpPr/>
          <p:nvPr/>
        </p:nvSpPr>
        <p:spPr>
          <a:xfrm>
            <a:off x="8414657" y="2373086"/>
            <a:ext cx="300115" cy="18592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F3BF15-34DB-D2A0-CBB7-C45161D7EF3C}"/>
              </a:ext>
            </a:extLst>
          </p:cNvPr>
          <p:cNvSpPr/>
          <p:nvPr/>
        </p:nvSpPr>
        <p:spPr>
          <a:xfrm>
            <a:off x="7903028" y="2634342"/>
            <a:ext cx="1621971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Calculating the number and occurrence of each orbit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3D6C09C-75D8-0CCB-87FD-A970CB89E131}"/>
              </a:ext>
            </a:extLst>
          </p:cNvPr>
          <p:cNvSpPr/>
          <p:nvPr/>
        </p:nvSpPr>
        <p:spPr>
          <a:xfrm>
            <a:off x="8414657" y="3907971"/>
            <a:ext cx="300115" cy="1632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187C91-0997-B154-EF10-B76D86EE74E1}"/>
              </a:ext>
            </a:extLst>
          </p:cNvPr>
          <p:cNvSpPr/>
          <p:nvPr/>
        </p:nvSpPr>
        <p:spPr>
          <a:xfrm>
            <a:off x="7903029" y="4158341"/>
            <a:ext cx="1621970" cy="1031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Calculating the number and occurrence of each outcome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463429D-DFA7-16FF-BDB0-36530DBE2A87}"/>
              </a:ext>
            </a:extLst>
          </p:cNvPr>
          <p:cNvSpPr/>
          <p:nvPr/>
        </p:nvSpPr>
        <p:spPr>
          <a:xfrm>
            <a:off x="8414657" y="5279571"/>
            <a:ext cx="300115" cy="1850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B27757-6098-856A-00F5-9277DC1E279F}"/>
              </a:ext>
            </a:extLst>
          </p:cNvPr>
          <p:cNvSpPr/>
          <p:nvPr/>
        </p:nvSpPr>
        <p:spPr>
          <a:xfrm>
            <a:off x="7903029" y="5570673"/>
            <a:ext cx="1621970" cy="7260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Creating a landing outcome label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B3F746-2992-1B04-8490-01E04722189A}"/>
              </a:ext>
            </a:extLst>
          </p:cNvPr>
          <p:cNvSpPr/>
          <p:nvPr/>
        </p:nvSpPr>
        <p:spPr>
          <a:xfrm>
            <a:off x="130629" y="5388430"/>
            <a:ext cx="5839427" cy="908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https://github.com/HughesDatalab/DataLab1/blob/main/labs-jupyter-spacex-Data%20wrangling.ipynb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pic>
        <p:nvPicPr>
          <p:cNvPr id="6" name="Content Placeholder 5" descr="A graph with orange and blue dots">
            <a:extLst>
              <a:ext uri="{FF2B5EF4-FFF2-40B4-BE49-F238E27FC236}">
                <a16:creationId xmlns:a16="http://schemas.microsoft.com/office/drawing/2014/main" id="{D2FCEA34-9EB6-E43E-D09B-364423D8A7E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340711" y="1341795"/>
            <a:ext cx="6770914" cy="19444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Picture 7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E643C2C4-9836-C28B-20BA-34D8911A2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6770914" cy="2699658"/>
          </a:xfrm>
          <a:prstGeom prst="rect">
            <a:avLst/>
          </a:prstGeom>
        </p:spPr>
      </p:pic>
      <p:pic>
        <p:nvPicPr>
          <p:cNvPr id="10" name="Picture 9" descr="A graph with blue lines">
            <a:extLst>
              <a:ext uri="{FF2B5EF4-FFF2-40B4-BE49-F238E27FC236}">
                <a16:creationId xmlns:a16="http://schemas.microsoft.com/office/drawing/2014/main" id="{F2385F45-88DF-A83A-5EA5-6B29BAA8C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625" y="1333500"/>
            <a:ext cx="5080375" cy="5524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947BF5-DF98-2862-8FE5-7D72FA8C2EB3}"/>
              </a:ext>
            </a:extLst>
          </p:cNvPr>
          <p:cNvSpPr/>
          <p:nvPr/>
        </p:nvSpPr>
        <p:spPr>
          <a:xfrm>
            <a:off x="0" y="6319350"/>
            <a:ext cx="7032171" cy="538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https://github.com/HughesDatalab/DataLab1/blob/main/edadataviz.ipynb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142199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6D4CD24-A628-42F5-0F57-16DC4A66FAEC}"/>
              </a:ext>
            </a:extLst>
          </p:cNvPr>
          <p:cNvSpPr/>
          <p:nvPr/>
        </p:nvSpPr>
        <p:spPr>
          <a:xfrm>
            <a:off x="770011" y="130630"/>
            <a:ext cx="10515600" cy="9570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badi"/>
              </a:rPr>
              <a:t>EDA with SQL</a:t>
            </a:r>
            <a:endParaRPr lang="en-US" sz="4000" dirty="0">
              <a:solidFill>
                <a:schemeClr val="bg1"/>
              </a:solidFill>
            </a:endParaRPr>
          </a:p>
          <a:p>
            <a:pPr algn="ctr"/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AF4EEF3-C704-071D-56FE-1374DDF17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1914525"/>
            <a:ext cx="7913914" cy="376781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FEF12A5-CCC4-4388-01C9-CDA53C26D5A0}"/>
              </a:ext>
            </a:extLst>
          </p:cNvPr>
          <p:cNvSpPr/>
          <p:nvPr/>
        </p:nvSpPr>
        <p:spPr>
          <a:xfrm>
            <a:off x="97972" y="6028802"/>
            <a:ext cx="11005458" cy="7017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https://github.com/HughesDatalab/DataLab1/blob/main/jupyter-labs-eda-sql-coursera_sqllite.ipynb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9E2E71-8D97-B39B-5B8C-60C4A5EF9943}"/>
              </a:ext>
            </a:extLst>
          </p:cNvPr>
          <p:cNvSpPr/>
          <p:nvPr/>
        </p:nvSpPr>
        <p:spPr>
          <a:xfrm>
            <a:off x="8248496" y="1602243"/>
            <a:ext cx="3899961" cy="838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Overview of SpaceX data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B226ECC-C8B8-0047-6796-B9A5154C86A7}"/>
              </a:ext>
            </a:extLst>
          </p:cNvPr>
          <p:cNvSpPr/>
          <p:nvPr/>
        </p:nvSpPr>
        <p:spPr>
          <a:xfrm>
            <a:off x="9855576" y="2479358"/>
            <a:ext cx="685800" cy="4016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621836-5A78-CE76-B345-0E58E2DC840E}"/>
              </a:ext>
            </a:extLst>
          </p:cNvPr>
          <p:cNvSpPr/>
          <p:nvPr/>
        </p:nvSpPr>
        <p:spPr>
          <a:xfrm>
            <a:off x="8183655" y="2916128"/>
            <a:ext cx="3995738" cy="838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Loading dataset in corresponding table in Db2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D4DFA7B-72A8-3CDC-BF18-D5B66C647DF4}"/>
              </a:ext>
            </a:extLst>
          </p:cNvPr>
          <p:cNvSpPr/>
          <p:nvPr/>
        </p:nvSpPr>
        <p:spPr>
          <a:xfrm>
            <a:off x="9913445" y="3828195"/>
            <a:ext cx="743669" cy="3757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1659DDF-535A-6046-6743-FD7938CD0BC5}"/>
              </a:ext>
            </a:extLst>
          </p:cNvPr>
          <p:cNvSpPr/>
          <p:nvPr/>
        </p:nvSpPr>
        <p:spPr>
          <a:xfrm>
            <a:off x="8306558" y="4291485"/>
            <a:ext cx="3559628" cy="9882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Executing SQL queries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756120-A633-CB81-5BEB-F7CC88DA0387}"/>
              </a:ext>
            </a:extLst>
          </p:cNvPr>
          <p:cNvSpPr/>
          <p:nvPr/>
        </p:nvSpPr>
        <p:spPr>
          <a:xfrm>
            <a:off x="0" y="348343"/>
            <a:ext cx="12192000" cy="9352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badi"/>
              </a:rPr>
              <a:t>An Interactive Map with Folium</a:t>
            </a:r>
            <a:endParaRPr lang="en-US" sz="320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8CC95E-6944-5D38-1892-AAA18E7EC18D}"/>
              </a:ext>
            </a:extLst>
          </p:cNvPr>
          <p:cNvSpPr/>
          <p:nvPr/>
        </p:nvSpPr>
        <p:spPr>
          <a:xfrm>
            <a:off x="0" y="5464958"/>
            <a:ext cx="12192000" cy="7293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https://github.com/HughesDatalab/DataLab1/blob/main/lab_jupyter_launch_site_location.ipynb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F817E8-3B34-855A-A7BD-212AD6714107}"/>
              </a:ext>
            </a:extLst>
          </p:cNvPr>
          <p:cNvSpPr/>
          <p:nvPr/>
        </p:nvSpPr>
        <p:spPr>
          <a:xfrm>
            <a:off x="9710057" y="1635310"/>
            <a:ext cx="2340429" cy="522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Marking launch sites on map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A2FF677-CE9F-F2FD-88FD-90CD23A404B7}"/>
              </a:ext>
            </a:extLst>
          </p:cNvPr>
          <p:cNvSpPr/>
          <p:nvPr/>
        </p:nvSpPr>
        <p:spPr>
          <a:xfrm>
            <a:off x="10439399" y="2377215"/>
            <a:ext cx="576943" cy="164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F144A3-8045-B011-0963-844166257CFC}"/>
              </a:ext>
            </a:extLst>
          </p:cNvPr>
          <p:cNvSpPr/>
          <p:nvPr/>
        </p:nvSpPr>
        <p:spPr>
          <a:xfrm>
            <a:off x="9780814" y="2612136"/>
            <a:ext cx="2198914" cy="892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Marking success/failure for each site on the map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1892BA8-3300-F4D6-CC05-830C7EA2BAB4}"/>
              </a:ext>
            </a:extLst>
          </p:cNvPr>
          <p:cNvSpPr/>
          <p:nvPr/>
        </p:nvSpPr>
        <p:spPr>
          <a:xfrm>
            <a:off x="10439399" y="3608508"/>
            <a:ext cx="500743" cy="304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B41DC6-C25F-68EB-23B4-635B91354A13}"/>
              </a:ext>
            </a:extLst>
          </p:cNvPr>
          <p:cNvSpPr/>
          <p:nvPr/>
        </p:nvSpPr>
        <p:spPr>
          <a:xfrm>
            <a:off x="9693728" y="4008835"/>
            <a:ext cx="2286000" cy="11212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Calculating the distance between a launch sites and it’s proximities</a:t>
            </a:r>
          </a:p>
        </p:txBody>
      </p:sp>
      <p:pic>
        <p:nvPicPr>
          <p:cNvPr id="15" name="Picture 14" descr="A map of a city&#10;&#10;Description automatically generated">
            <a:extLst>
              <a:ext uri="{FF2B5EF4-FFF2-40B4-BE49-F238E27FC236}">
                <a16:creationId xmlns:a16="http://schemas.microsoft.com/office/drawing/2014/main" id="{8E4FE3CD-673B-9743-9579-72D200792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1" y="1376936"/>
            <a:ext cx="5158393" cy="4088022"/>
          </a:xfrm>
          <a:prstGeom prst="rect">
            <a:avLst/>
          </a:prstGeom>
        </p:spPr>
      </p:pic>
      <p:pic>
        <p:nvPicPr>
          <p:cNvPr id="17" name="Picture 16" descr="A screenshot of a map">
            <a:extLst>
              <a:ext uri="{FF2B5EF4-FFF2-40B4-BE49-F238E27FC236}">
                <a16:creationId xmlns:a16="http://schemas.microsoft.com/office/drawing/2014/main" id="{FA7536E1-20F6-ACEC-E121-74C415A95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372" y="1300076"/>
            <a:ext cx="4456262" cy="416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pic>
        <p:nvPicPr>
          <p:cNvPr id="14" name="Content Placeholder 13" descr="A pie chart with a pie chart&#10;&#10;Description automatically generated">
            <a:extLst>
              <a:ext uri="{FF2B5EF4-FFF2-40B4-BE49-F238E27FC236}">
                <a16:creationId xmlns:a16="http://schemas.microsoft.com/office/drawing/2014/main" id="{60A8E273-E702-35AF-3278-04C88B6923F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28882" y="1328738"/>
            <a:ext cx="7102963" cy="4603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0" y="76200"/>
            <a:ext cx="11003645" cy="10114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chemeClr val="bg1"/>
                </a:solidFill>
                <a:latin typeface="Abadi"/>
              </a:rPr>
              <a:t>Plotly</a:t>
            </a:r>
            <a:r>
              <a:rPr lang="en-US" dirty="0">
                <a:solidFill>
                  <a:schemeClr val="bg1"/>
                </a:solidFill>
                <a:latin typeface="Abadi"/>
              </a:rPr>
              <a:t> Dash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6C3092-FDFA-B76D-ED7C-3A96C4D7D987}"/>
              </a:ext>
            </a:extLst>
          </p:cNvPr>
          <p:cNvSpPr/>
          <p:nvPr/>
        </p:nvSpPr>
        <p:spPr>
          <a:xfrm>
            <a:off x="8058303" y="1331189"/>
            <a:ext cx="3741811" cy="863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Dropdown menu: Allows users to select a specific launch site.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1EBA4F2-167B-517F-67DC-C406C9C00B55}"/>
              </a:ext>
            </a:extLst>
          </p:cNvPr>
          <p:cNvSpPr/>
          <p:nvPr/>
        </p:nvSpPr>
        <p:spPr>
          <a:xfrm>
            <a:off x="9329057" y="2262630"/>
            <a:ext cx="326572" cy="1197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D6FCC7-84FB-3A9F-EFF5-4AF5152AEC2F}"/>
              </a:ext>
            </a:extLst>
          </p:cNvPr>
          <p:cNvSpPr/>
          <p:nvPr/>
        </p:nvSpPr>
        <p:spPr>
          <a:xfrm>
            <a:off x="8058302" y="2468679"/>
            <a:ext cx="3741811" cy="1306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Pie chart: Displays the total count of successful and failed launches for all sites or for a specific site selected from the dropdown menu.</a:t>
            </a:r>
            <a:endParaRPr lang="en-US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2051B3A-0943-F159-378E-DDD1542682FF}"/>
              </a:ext>
            </a:extLst>
          </p:cNvPr>
          <p:cNvSpPr/>
          <p:nvPr/>
        </p:nvSpPr>
        <p:spPr>
          <a:xfrm>
            <a:off x="9299121" y="3886974"/>
            <a:ext cx="402772" cy="12541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865CE8-8D73-DD6F-20C3-548A1F64DFFA}"/>
              </a:ext>
            </a:extLst>
          </p:cNvPr>
          <p:cNvSpPr/>
          <p:nvPr/>
        </p:nvSpPr>
        <p:spPr>
          <a:xfrm>
            <a:off x="8031845" y="4066974"/>
            <a:ext cx="3741811" cy="7674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Range slider: Enables users to select a payload mass range.</a:t>
            </a:r>
          </a:p>
          <a:p>
            <a:pPr algn="ctr"/>
            <a:endParaRPr lang="en-US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2287CFA-2D56-0F37-5E52-28B8CCC5BD70}"/>
              </a:ext>
            </a:extLst>
          </p:cNvPr>
          <p:cNvSpPr/>
          <p:nvPr/>
        </p:nvSpPr>
        <p:spPr>
          <a:xfrm>
            <a:off x="9269186" y="4940169"/>
            <a:ext cx="462643" cy="1769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E4CBCC-A42A-E771-969F-8D188E230229}"/>
              </a:ext>
            </a:extLst>
          </p:cNvPr>
          <p:cNvSpPr/>
          <p:nvPr/>
        </p:nvSpPr>
        <p:spPr>
          <a:xfrm>
            <a:off x="8031845" y="5126559"/>
            <a:ext cx="3741810" cy="1580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Scatter plot: Shows the correlation between payload mass and launch outcome (success or failure) for all sites or for a specific site within the selected payload range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B6A11-7BEB-F735-D26D-DADB6D8F83AB}"/>
              </a:ext>
            </a:extLst>
          </p:cNvPr>
          <p:cNvSpPr/>
          <p:nvPr/>
        </p:nvSpPr>
        <p:spPr>
          <a:xfrm>
            <a:off x="928882" y="6025573"/>
            <a:ext cx="6865289" cy="6147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https://github.com/HughesDatalab/DataLab1/commit/80eb87bfb591fca08d89adb01e4c63bb889be9fb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pic>
        <p:nvPicPr>
          <p:cNvPr id="12" name="Content Placeholder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D9A6878-9995-87C5-0D82-146DF263603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0" y="1230087"/>
            <a:ext cx="8003876" cy="479548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F2732E-10CE-E16D-4167-489AE398B638}"/>
              </a:ext>
            </a:extLst>
          </p:cNvPr>
          <p:cNvSpPr/>
          <p:nvPr/>
        </p:nvSpPr>
        <p:spPr>
          <a:xfrm>
            <a:off x="734028" y="119744"/>
            <a:ext cx="11370885" cy="11103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badi"/>
              </a:rPr>
              <a:t>Predictive Analysis (Classification)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04B2DA-163D-E6D2-9588-2795A4434E81}"/>
              </a:ext>
            </a:extLst>
          </p:cNvPr>
          <p:cNvSpPr/>
          <p:nvPr/>
        </p:nvSpPr>
        <p:spPr>
          <a:xfrm>
            <a:off x="8003876" y="1317172"/>
            <a:ext cx="3454096" cy="16219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 Exploration and Training: Explored several classification algorithms including Logistic Regression, Support Vector Machine (SVM), Decision Tree, and K-Nearest Neighbors (KNN).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8637B28-E892-06F7-CC71-FD8B3D11D124}"/>
              </a:ext>
            </a:extLst>
          </p:cNvPr>
          <p:cNvSpPr/>
          <p:nvPr/>
        </p:nvSpPr>
        <p:spPr>
          <a:xfrm>
            <a:off x="9542991" y="2977182"/>
            <a:ext cx="261257" cy="1741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F30B50-FF68-4BC3-079D-CF48AA8016F3}"/>
              </a:ext>
            </a:extLst>
          </p:cNvPr>
          <p:cNvSpPr/>
          <p:nvPr/>
        </p:nvSpPr>
        <p:spPr>
          <a:xfrm>
            <a:off x="8321372" y="3231250"/>
            <a:ext cx="2964239" cy="13498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Hyperparameter Tuning: Conducted hyperparameter tuning for each model using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GridSearchCV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optimize their performance.</a:t>
            </a:r>
            <a:endParaRPr lang="en-US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DAD319B-2B2C-307A-72D4-2F06788EF557}"/>
              </a:ext>
            </a:extLst>
          </p:cNvPr>
          <p:cNvSpPr/>
          <p:nvPr/>
        </p:nvSpPr>
        <p:spPr>
          <a:xfrm>
            <a:off x="9542990" y="4633617"/>
            <a:ext cx="261258" cy="2286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F2981-0E34-9CBB-3ED8-9F7C34674D31}"/>
              </a:ext>
            </a:extLst>
          </p:cNvPr>
          <p:cNvSpPr/>
          <p:nvPr/>
        </p:nvSpPr>
        <p:spPr>
          <a:xfrm>
            <a:off x="7413170" y="4942114"/>
            <a:ext cx="4691743" cy="1796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Evaluation and Selection: Evaluated the performance of each model using test data and selected the best-performing model based on accuracy. The best performing model was Decision Tree.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D0AD32-7E26-2F98-C205-C94C2C34621B}"/>
              </a:ext>
            </a:extLst>
          </p:cNvPr>
          <p:cNvSpPr/>
          <p:nvPr/>
        </p:nvSpPr>
        <p:spPr>
          <a:xfrm>
            <a:off x="87087" y="6106886"/>
            <a:ext cx="7326083" cy="6313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https://github.com/HughesDatalab/DataLab1/blob/main/SpaceX_Machine_Learning_Prediction_Part_5.jupyterlite.ipynb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682925" y="1362225"/>
            <a:ext cx="10515600" cy="466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73A5A2-774F-463F-6AD3-013BE1E8D2C1}"/>
              </a:ext>
            </a:extLst>
          </p:cNvPr>
          <p:cNvSpPr/>
          <p:nvPr/>
        </p:nvSpPr>
        <p:spPr>
          <a:xfrm>
            <a:off x="682925" y="430790"/>
            <a:ext cx="10515600" cy="9314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badi"/>
              </a:rPr>
              <a:t>Results</a:t>
            </a:r>
            <a:endParaRPr lang="en-US" sz="4400" dirty="0">
              <a:solidFill>
                <a:schemeClr val="bg1"/>
              </a:solidFill>
            </a:endParaRPr>
          </a:p>
          <a:p>
            <a:pPr algn="ctr"/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C1FB86F-A24F-DFB4-345C-E621ED47D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470084"/>
            <a:ext cx="10515600" cy="38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19B60-A0A1-C5B7-2DE4-82A9CD01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4B7A72F-8BF6-0BB5-3A75-69A5C2D775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23041EF-A1D9-FE5A-E7D5-BF8BE5601247}"/>
              </a:ext>
            </a:extLst>
          </p:cNvPr>
          <p:cNvSpPr/>
          <p:nvPr/>
        </p:nvSpPr>
        <p:spPr>
          <a:xfrm>
            <a:off x="838200" y="365126"/>
            <a:ext cx="10515600" cy="1460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88132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88A01E35-7A03-C037-800A-38D1E24CB6C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402076" y="1380967"/>
            <a:ext cx="5585067" cy="435133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7E9D545-8963-E664-20C7-1D8FE2AD1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142" y="1380967"/>
            <a:ext cx="620485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AEA9-95A8-D275-D076-C93CF45A4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A2B3899-0CB1-1E76-A280-955DD7365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425" y="1415143"/>
            <a:ext cx="6307253" cy="4724400"/>
          </a:xfr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DD84F7E-82A9-8A2F-19D7-EB518BF0A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28" y="1502228"/>
            <a:ext cx="5889172" cy="463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17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FB03712F-759F-1C79-7B1A-7B68F70921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01158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E745-8BF7-B33E-FDA0-147B08BED56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/>
              <a:t>APPENDIX</a:t>
            </a:r>
            <a:endParaRPr lang="en-US" dirty="0"/>
          </a:p>
        </p:txBody>
      </p:sp>
      <p:pic>
        <p:nvPicPr>
          <p:cNvPr id="5" name="Content Placeholder 4" descr="A screenshot of a task&#10;&#10;Description automatically generated">
            <a:extLst>
              <a:ext uri="{FF2B5EF4-FFF2-40B4-BE49-F238E27FC236}">
                <a16:creationId xmlns:a16="http://schemas.microsoft.com/office/drawing/2014/main" id="{7B3C646B-0DE0-D404-5AC2-CE9347342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5377988" cy="4351338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72CB715-45CB-889B-02A6-19D6762B3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5257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65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3D49-C835-637D-40ED-DADFE2B4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APPENDIX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CDB8971-48D2-6B85-3B9C-A731E10ED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99" y="1690688"/>
            <a:ext cx="4985130" cy="4674394"/>
          </a:xfr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B5F204-4C1A-1E74-41A2-7B5ABE9C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629" y="1564482"/>
            <a:ext cx="700987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27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7483-1BC3-ADCE-DC9C-7A9061F6F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52B0550-5ED5-C62E-5364-1FCD48017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825625"/>
            <a:ext cx="9339943" cy="4351338"/>
          </a:xfrm>
        </p:spPr>
      </p:pic>
    </p:spTree>
    <p:extLst>
      <p:ext uri="{BB962C8B-B14F-4D97-AF65-F5344CB8AC3E}">
        <p14:creationId xmlns:p14="http://schemas.microsoft.com/office/powerpoint/2010/main" val="2477258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9A0D91F-ADBF-1FA6-A8D0-6F9CDC49AA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05258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6E7AE050-06FD-8E23-0A65-65FC30A11C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737397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7DEB3E22-CAAA-BC83-26DA-7CDB25D249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759017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b="1" kern="100">
                <a:solidFill>
                  <a:srgbClr val="0948CB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Collection Routes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3200" b="1" kern="100">
              <a:solidFill>
                <a:srgbClr val="0948CB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5C054C2-1BD9-4091-4857-BCDBFEE9A357}"/>
              </a:ext>
            </a:extLst>
          </p:cNvPr>
          <p:cNvSpPr/>
          <p:nvPr/>
        </p:nvSpPr>
        <p:spPr>
          <a:xfrm>
            <a:off x="770012" y="2454666"/>
            <a:ext cx="10651978" cy="14797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kern="1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spacex_url="https://api.spacexdata.com/v4/launches/past"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1C94C9-4A32-D0CE-DAED-37D5A19B2F79}"/>
              </a:ext>
            </a:extLst>
          </p:cNvPr>
          <p:cNvSpPr/>
          <p:nvPr/>
        </p:nvSpPr>
        <p:spPr>
          <a:xfrm>
            <a:off x="1248982" y="4545859"/>
            <a:ext cx="9557657" cy="14797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kern="1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wiki_url</a:t>
            </a:r>
            <a:r>
              <a:rPr lang="en-US" sz="1800" b="1" kern="10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</a:t>
            </a:r>
            <a:r>
              <a:rPr lang="en-US" sz="1800" b="1" kern="1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"https://en.wikipedia.org/w/index.php?title=List_of_Falcon_9_and_Falcon_Heavy_launches&amp;oldid=1027686922"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4481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E520A6-C524-2A13-7069-2D4508166ADF}"/>
              </a:ext>
            </a:extLst>
          </p:cNvPr>
          <p:cNvSpPr/>
          <p:nvPr/>
        </p:nvSpPr>
        <p:spPr>
          <a:xfrm>
            <a:off x="7530556" y="1879834"/>
            <a:ext cx="1828800" cy="425992"/>
          </a:xfrm>
          <a:prstGeom prst="rect">
            <a:avLst/>
          </a:prstGeom>
          <a:solidFill>
            <a:srgbClr val="000000">
              <a:alpha val="5000"/>
            </a:srgbClr>
          </a:solidFill>
          <a:ln w="126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948CB"/>
                </a:solidFill>
              </a:rPr>
              <a:t> SpaceX API REST Call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E47A55-BD7C-684B-4875-315446F20D02}"/>
              </a:ext>
            </a:extLst>
          </p:cNvPr>
          <p:cNvSpPr/>
          <p:nvPr/>
        </p:nvSpPr>
        <p:spPr>
          <a:xfrm>
            <a:off x="7530556" y="2848063"/>
            <a:ext cx="1828800" cy="365760"/>
          </a:xfrm>
          <a:prstGeom prst="rect">
            <a:avLst/>
          </a:prstGeom>
          <a:solidFill>
            <a:srgbClr val="000000">
              <a:alpha val="5000"/>
            </a:srgbClr>
          </a:solidFill>
          <a:ln w="126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948CB"/>
                </a:solidFill>
              </a:rPr>
              <a:t>Retrieving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101320-E577-F010-3ACA-38AED78E4A89}"/>
              </a:ext>
            </a:extLst>
          </p:cNvPr>
          <p:cNvSpPr/>
          <p:nvPr/>
        </p:nvSpPr>
        <p:spPr>
          <a:xfrm>
            <a:off x="7162800" y="3724387"/>
            <a:ext cx="2471057" cy="496274"/>
          </a:xfrm>
          <a:prstGeom prst="rect">
            <a:avLst/>
          </a:prstGeom>
          <a:solidFill>
            <a:srgbClr val="000000">
              <a:alpha val="5000"/>
            </a:srgbClr>
          </a:solidFill>
          <a:ln w="126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948CB"/>
                </a:solidFill>
              </a:rPr>
              <a:t>Relevant information extraction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0331EE-1521-7A0C-CFA8-EAA9CB2EFB1F}"/>
              </a:ext>
            </a:extLst>
          </p:cNvPr>
          <p:cNvSpPr/>
          <p:nvPr/>
        </p:nvSpPr>
        <p:spPr>
          <a:xfrm>
            <a:off x="7530556" y="4701357"/>
            <a:ext cx="1828800" cy="396240"/>
          </a:xfrm>
          <a:prstGeom prst="rect">
            <a:avLst/>
          </a:prstGeom>
          <a:solidFill>
            <a:srgbClr val="000000">
              <a:alpha val="5000"/>
            </a:srgbClr>
          </a:solidFill>
          <a:ln w="126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948CB"/>
                </a:solidFill>
              </a:rPr>
              <a:t>Storing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F833EB-3FC4-C6B5-1139-F77987EEA354}"/>
              </a:ext>
            </a:extLst>
          </p:cNvPr>
          <p:cNvSpPr/>
          <p:nvPr/>
        </p:nvSpPr>
        <p:spPr>
          <a:xfrm>
            <a:off x="7949973" y="5514228"/>
            <a:ext cx="914400" cy="365760"/>
          </a:xfrm>
          <a:prstGeom prst="rect">
            <a:avLst/>
          </a:prstGeom>
          <a:solidFill>
            <a:srgbClr val="000000">
              <a:alpha val="5000"/>
            </a:srgbClr>
          </a:solidFill>
          <a:ln w="126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948CB"/>
                </a:solidFill>
              </a:rPr>
              <a:t>End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41EABC0-1791-A268-0B9F-F2D05583EB0C}"/>
              </a:ext>
            </a:extLst>
          </p:cNvPr>
          <p:cNvSpPr/>
          <p:nvPr/>
        </p:nvSpPr>
        <p:spPr>
          <a:xfrm>
            <a:off x="8272236" y="2448055"/>
            <a:ext cx="252751" cy="22287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A4B7692-A5AE-B689-35DB-CE677D080ADC}"/>
              </a:ext>
            </a:extLst>
          </p:cNvPr>
          <p:cNvSpPr/>
          <p:nvPr/>
        </p:nvSpPr>
        <p:spPr>
          <a:xfrm>
            <a:off x="8272236" y="3356052"/>
            <a:ext cx="269875" cy="1600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589D485-CFA4-871C-29D1-D52D2D6C964C}"/>
              </a:ext>
            </a:extLst>
          </p:cNvPr>
          <p:cNvSpPr/>
          <p:nvPr/>
        </p:nvSpPr>
        <p:spPr>
          <a:xfrm flipH="1">
            <a:off x="8294482" y="4398600"/>
            <a:ext cx="266700" cy="2036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D421B18-28F5-5FB8-11AD-C97C7DD24A14}"/>
              </a:ext>
            </a:extLst>
          </p:cNvPr>
          <p:cNvSpPr/>
          <p:nvPr/>
        </p:nvSpPr>
        <p:spPr>
          <a:xfrm>
            <a:off x="8313553" y="5251771"/>
            <a:ext cx="228558" cy="2209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8E62CB89-DAAD-EBB7-C655-994424CBA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331353C3-AFF3-F81A-FDA2-5BF351C37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Picture 18" descr="A screenshot of a computer">
            <a:extLst>
              <a:ext uri="{FF2B5EF4-FFF2-40B4-BE49-F238E27FC236}">
                <a16:creationId xmlns:a16="http://schemas.microsoft.com/office/drawing/2014/main" id="{486C25B2-57E7-7B61-9226-0AA6BCDCA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0" y="1792288"/>
            <a:ext cx="5693001" cy="330530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0DD356A-3453-528C-4FB6-4449D96C834D}"/>
              </a:ext>
            </a:extLst>
          </p:cNvPr>
          <p:cNvSpPr/>
          <p:nvPr/>
        </p:nvSpPr>
        <p:spPr>
          <a:xfrm>
            <a:off x="261257" y="5450114"/>
            <a:ext cx="5649005" cy="54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https://github.com/HughesDatalab/HughesDatalab/blob/main/jupyter-labs-spacex-data-collection-api.ipynb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46314" y="1792287"/>
            <a:ext cx="5170715" cy="437466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solidFill>
                  <a:schemeClr val="accent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37466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D0FA4C-DBBE-4655-8509-105335A0238A}"/>
              </a:ext>
            </a:extLst>
          </p:cNvPr>
          <p:cNvSpPr/>
          <p:nvPr/>
        </p:nvSpPr>
        <p:spPr>
          <a:xfrm>
            <a:off x="7522029" y="2002971"/>
            <a:ext cx="1338942" cy="54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PAGE REQUEST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646EAB7-BBE7-EC2E-6B4B-D31B166D4D6D}"/>
              </a:ext>
            </a:extLst>
          </p:cNvPr>
          <p:cNvSpPr/>
          <p:nvPr/>
        </p:nvSpPr>
        <p:spPr>
          <a:xfrm>
            <a:off x="8011886" y="2688771"/>
            <a:ext cx="424543" cy="1524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AC23DE-1E06-EBE5-72A3-0E37317CEA44}"/>
              </a:ext>
            </a:extLst>
          </p:cNvPr>
          <p:cNvSpPr/>
          <p:nvPr/>
        </p:nvSpPr>
        <p:spPr>
          <a:xfrm>
            <a:off x="6814459" y="2996309"/>
            <a:ext cx="2667000" cy="9126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Extracting column names: parsing HTML with BEAUTIFUL SOUP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0DA38EF-8318-5587-8F3D-4A6DDF31C24E}"/>
              </a:ext>
            </a:extLst>
          </p:cNvPr>
          <p:cNvSpPr/>
          <p:nvPr/>
        </p:nvSpPr>
        <p:spPr>
          <a:xfrm>
            <a:off x="8011886" y="4104559"/>
            <a:ext cx="424543" cy="1741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9753A8-C05A-0153-3102-7A13033892D8}"/>
              </a:ext>
            </a:extLst>
          </p:cNvPr>
          <p:cNvSpPr/>
          <p:nvPr/>
        </p:nvSpPr>
        <p:spPr>
          <a:xfrm>
            <a:off x="6814459" y="4449882"/>
            <a:ext cx="2667000" cy="6261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Creation of a Pandas 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C4512C5E-A50E-A6DE-FA7B-FD6CDAD06866}"/>
              </a:ext>
            </a:extLst>
          </p:cNvPr>
          <p:cNvSpPr/>
          <p:nvPr/>
        </p:nvSpPr>
        <p:spPr>
          <a:xfrm>
            <a:off x="8011886" y="5246914"/>
            <a:ext cx="424543" cy="2177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62D2E9-D3B8-B43D-F86B-B1C8E461DE4D}"/>
              </a:ext>
            </a:extLst>
          </p:cNvPr>
          <p:cNvSpPr/>
          <p:nvPr/>
        </p:nvSpPr>
        <p:spPr>
          <a:xfrm>
            <a:off x="7609114" y="5682343"/>
            <a:ext cx="1105658" cy="3344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pic>
        <p:nvPicPr>
          <p:cNvPr id="18" name="Picture 17" descr="A screenshot of a chat&#10;&#10;Description automatically generated">
            <a:extLst>
              <a:ext uri="{FF2B5EF4-FFF2-40B4-BE49-F238E27FC236}">
                <a16:creationId xmlns:a16="http://schemas.microsoft.com/office/drawing/2014/main" id="{045449EF-4A97-E2E6-BA57-201F28DB2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1881187"/>
            <a:ext cx="5775927" cy="299561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15BB833-0533-0B5C-CFCB-59C48AA913B7}"/>
              </a:ext>
            </a:extLst>
          </p:cNvPr>
          <p:cNvSpPr/>
          <p:nvPr/>
        </p:nvSpPr>
        <p:spPr>
          <a:xfrm>
            <a:off x="315686" y="5246914"/>
            <a:ext cx="5301343" cy="6749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https://github.com/HughesDatalab/DataLab1/blob/main/jupyter-labs-webscraping.ipynb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804</TotalTime>
  <Words>855</Words>
  <Application>Microsoft Office PowerPoint</Application>
  <PresentationFormat>Widescreen</PresentationFormat>
  <Paragraphs>114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Abadi</vt:lpstr>
      <vt:lpstr>Aptos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APPENDIX</vt:lpstr>
      <vt:lpstr>APPENDIX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hugues.tedonfoue-lonla</cp:lastModifiedBy>
  <cp:revision>206</cp:revision>
  <dcterms:created xsi:type="dcterms:W3CDTF">2021-04-29T18:58:34Z</dcterms:created>
  <dcterms:modified xsi:type="dcterms:W3CDTF">2024-05-02T20:03:06Z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